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6" r:id="rId4"/>
    <p:sldMasterId id="2147483648" r:id="rId5"/>
    <p:sldMasterId id="2147483659" r:id="rId6"/>
  </p:sldMasterIdLst>
  <p:notesMasterIdLst>
    <p:notesMasterId r:id="rId17"/>
  </p:notesMasterIdLst>
  <p:handoutMasterIdLst>
    <p:handoutMasterId r:id="rId18"/>
  </p:handoutMasterIdLst>
  <p:sldIdLst>
    <p:sldId id="475" r:id="rId7"/>
    <p:sldId id="297" r:id="rId8"/>
    <p:sldId id="368" r:id="rId9"/>
    <p:sldId id="285" r:id="rId10"/>
    <p:sldId id="476" r:id="rId11"/>
    <p:sldId id="478" r:id="rId12"/>
    <p:sldId id="479" r:id="rId13"/>
    <p:sldId id="480" r:id="rId14"/>
    <p:sldId id="481" r:id="rId15"/>
    <p:sldId id="482"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7F7985-3C64-4F5B-8627-C185025737A2}">
          <p14:sldIdLst>
            <p14:sldId id="475"/>
            <p14:sldId id="297"/>
            <p14:sldId id="368"/>
            <p14:sldId id="285"/>
            <p14:sldId id="476"/>
            <p14:sldId id="478"/>
            <p14:sldId id="479"/>
            <p14:sldId id="480"/>
            <p14:sldId id="481"/>
            <p14:sldId id="482"/>
          </p14:sldIdLst>
        </p14:section>
      </p14:sectionLst>
    </p:ext>
    <p:ext uri="{EFAFB233-063F-42B5-8137-9DF3F51BA10A}">
      <p15:sldGuideLst xmlns:p15="http://schemas.microsoft.com/office/powerpoint/2012/main">
        <p15:guide id="1" orient="horz" pos="255" userDrawn="1">
          <p15:clr>
            <a:srgbClr val="A4A3A4"/>
          </p15:clr>
        </p15:guide>
        <p15:guide id="2" pos="57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1DDD09-EDD0-E359-24DE-98D472FD4B90}" name="Mélanie Belzile" initials="MB" userId="S::mbelzile@fcm.ca::144ecf12-e8af-4d12-8ee9-4f441f2ba91c" providerId="AD"/>
  <p188:author id="{F183EE48-4D58-AE97-0F1B-1715EB6FCD2D}" name="Pamela Lloyd-Owen" initials="PLO" userId="S::plowen@fcm.ca::3a3fb1ee-4e85-4f42-953a-d2c9fe802cdf" providerId="AD"/>
  <p188:author id="{62FE4650-3F91-68D6-0DC5-8A567F51FF85}" name="Gina Hill Birriel" initials="GH" userId="S::ghbirriel@fcm.ca::18a1b50f-156a-4f81-928c-401e7f265345" providerId="AD"/>
  <p188:author id="{E6E44ABE-5822-53AB-B048-A009E0ED13BA}" name="Véronique Giroux" initials="VG" userId="S::vgiroux@fcm.ca::96daa37b-ddcc-40e8-9323-286f2fbb9507" providerId="AD"/>
  <p188:author id="{BC90A6E6-C171-AB46-1019-E318B6752D41}" name="Lorcan Archer" initials="LA" userId="S::larcher@fcm.ca::db34dde5-13dc-4777-9ca9-8bc1a69c3e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Hardave Birk" initials="HB" lastIdx="1" clrIdx="0"/>
  <p:cmAuthor id="1" name="Daniel Rubinstein" initials="DR" lastIdx="19" clrIdx="1"/>
  <p:cmAuthor id="2" name="Katherine Ellis" initials="KE" lastIdx="4" clrIdx="2"/>
  <p:cmAuthor id="3" name="Eric Scharf" initials="ES" lastIdx="5" clrIdx="3">
    <p:extLst>
      <p:ext uri="{19B8F6BF-5375-455C-9EA6-DF929625EA0E}">
        <p15:presenceInfo xmlns:p15="http://schemas.microsoft.com/office/powerpoint/2012/main" userId="S::escharf@fcm.ca::d433d442-7b0b-4feb-8c3b-8589d6936654" providerId="AD"/>
      </p:ext>
    </p:extLst>
  </p:cmAuthor>
  <p:cmAuthor id="4" name="Pamela Lloyd-Owen" initials="PLO" lastIdx="2" clrIdx="4">
    <p:extLst>
      <p:ext uri="{19B8F6BF-5375-455C-9EA6-DF929625EA0E}">
        <p15:presenceInfo xmlns:p15="http://schemas.microsoft.com/office/powerpoint/2012/main" userId="S::plowen@fcm.ca::3a3fb1ee-4e85-4f42-953a-d2c9fe802c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38"/>
    <a:srgbClr val="595959"/>
    <a:srgbClr val="4D4E4D"/>
    <a:srgbClr val="FFFFFF"/>
    <a:srgbClr val="867269"/>
    <a:srgbClr val="FF781D"/>
    <a:srgbClr val="D3755B"/>
    <a:srgbClr val="8515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8E31F-402A-323C-32F0-257E0D155E26}" v="9" dt="2025-04-09T20:30:53.041"/>
    <p1510:client id="{6C5B696D-19AB-47E0-AF06-140BEBE24876}" v="106" dt="2025-04-10T13:08:56.436"/>
    <p1510:client id="{F5B20F64-C805-482E-A7D3-E13C2AB1AA4C}" v="7" dt="2025-04-09T20:29:18.928"/>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55"/>
        <p:guide pos="57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can Archer" userId="S::larcher@fcm.ca::db34dde5-13dc-4777-9ca9-8bc1a69c3e56" providerId="AD" clId="Web-{205951A2-CCCE-5181-69E8-101E434FFBF6}"/>
    <pc:docChg chg="mod">
      <pc:chgData name="Lorcan Archer" userId="S::larcher@fcm.ca::db34dde5-13dc-4777-9ca9-8bc1a69c3e56" providerId="AD" clId="Web-{205951A2-CCCE-5181-69E8-101E434FFBF6}" dt="2025-04-02T13:37:05.658" v="0"/>
      <pc:docMkLst>
        <pc:docMk/>
      </pc:docMkLst>
    </pc:docChg>
  </pc:docChgLst>
  <pc:docChgLst>
    <pc:chgData name="Mélanie Belzile" userId="S::mbelzile@fcm.ca::144ecf12-e8af-4d12-8ee9-4f441f2ba91c" providerId="AD" clId="Web-{67E0D92B-93B7-CFBE-0D51-8B8EC6FA321C}"/>
    <pc:docChg chg="mod addSld delSld modSld modSection">
      <pc:chgData name="Mélanie Belzile" userId="S::mbelzile@fcm.ca::144ecf12-e8af-4d12-8ee9-4f441f2ba91c" providerId="AD" clId="Web-{67E0D92B-93B7-CFBE-0D51-8B8EC6FA321C}" dt="2025-04-03T14:47:08.896" v="34"/>
      <pc:docMkLst>
        <pc:docMk/>
      </pc:docMkLst>
      <pc:sldChg chg="modSp">
        <pc:chgData name="Mélanie Belzile" userId="S::mbelzile@fcm.ca::144ecf12-e8af-4d12-8ee9-4f441f2ba91c" providerId="AD" clId="Web-{67E0D92B-93B7-CFBE-0D51-8B8EC6FA321C}" dt="2025-04-03T14:44:06.924" v="27" actId="20577"/>
        <pc:sldMkLst>
          <pc:docMk/>
          <pc:sldMk cId="60832516" sldId="285"/>
        </pc:sldMkLst>
        <pc:spChg chg="mod">
          <ac:chgData name="Mélanie Belzile" userId="S::mbelzile@fcm.ca::144ecf12-e8af-4d12-8ee9-4f441f2ba91c" providerId="AD" clId="Web-{67E0D92B-93B7-CFBE-0D51-8B8EC6FA321C}" dt="2025-04-03T14:44:06.924" v="27" actId="20577"/>
          <ac:spMkLst>
            <pc:docMk/>
            <pc:sldMk cId="60832516" sldId="285"/>
            <ac:spMk id="2" creationId="{1C866C4F-A162-A322-2965-4A84C4B11662}"/>
          </ac:spMkLst>
        </pc:spChg>
      </pc:sldChg>
      <pc:sldChg chg="modSp">
        <pc:chgData name="Mélanie Belzile" userId="S::mbelzile@fcm.ca::144ecf12-e8af-4d12-8ee9-4f441f2ba91c" providerId="AD" clId="Web-{67E0D92B-93B7-CFBE-0D51-8B8EC6FA321C}" dt="2025-04-03T14:41:34.453" v="3" actId="20577"/>
        <pc:sldMkLst>
          <pc:docMk/>
          <pc:sldMk cId="2602890243" sldId="297"/>
        </pc:sldMkLst>
        <pc:spChg chg="mod">
          <ac:chgData name="Mélanie Belzile" userId="S::mbelzile@fcm.ca::144ecf12-e8af-4d12-8ee9-4f441f2ba91c" providerId="AD" clId="Web-{67E0D92B-93B7-CFBE-0D51-8B8EC6FA321C}" dt="2025-04-03T14:41:34.453" v="3" actId="20577"/>
          <ac:spMkLst>
            <pc:docMk/>
            <pc:sldMk cId="2602890243" sldId="297"/>
            <ac:spMk id="3" creationId="{00000000-0000-0000-0000-000000000000}"/>
          </ac:spMkLst>
        </pc:spChg>
      </pc:sldChg>
      <pc:sldChg chg="modSp">
        <pc:chgData name="Mélanie Belzile" userId="S::mbelzile@fcm.ca::144ecf12-e8af-4d12-8ee9-4f441f2ba91c" providerId="AD" clId="Web-{67E0D92B-93B7-CFBE-0D51-8B8EC6FA321C}" dt="2025-04-03T14:45:15.628" v="32" actId="20577"/>
        <pc:sldMkLst>
          <pc:docMk/>
          <pc:sldMk cId="1237272372" sldId="476"/>
        </pc:sldMkLst>
        <pc:spChg chg="mod">
          <ac:chgData name="Mélanie Belzile" userId="S::mbelzile@fcm.ca::144ecf12-e8af-4d12-8ee9-4f441f2ba91c" providerId="AD" clId="Web-{67E0D92B-93B7-CFBE-0D51-8B8EC6FA321C}" dt="2025-04-03T14:45:15.628" v="32" actId="20577"/>
          <ac:spMkLst>
            <pc:docMk/>
            <pc:sldMk cId="1237272372" sldId="476"/>
            <ac:spMk id="7" creationId="{F6D55BC6-9E05-26BE-EDAB-D1F109CAC368}"/>
          </ac:spMkLst>
        </pc:spChg>
      </pc:sldChg>
      <pc:sldChg chg="new del">
        <pc:chgData name="Mélanie Belzile" userId="S::mbelzile@fcm.ca::144ecf12-e8af-4d12-8ee9-4f441f2ba91c" providerId="AD" clId="Web-{67E0D92B-93B7-CFBE-0D51-8B8EC6FA321C}" dt="2025-04-03T14:47:08.896" v="34"/>
        <pc:sldMkLst>
          <pc:docMk/>
          <pc:sldMk cId="2632835076" sldId="483"/>
        </pc:sldMkLst>
      </pc:sldChg>
    </pc:docChg>
  </pc:docChgLst>
  <pc:docChgLst>
    <pc:chgData name="Lorcan Archer" userId="S::larcher@fcm.ca::db34dde5-13dc-4777-9ca9-8bc1a69c3e56" providerId="AD" clId="Web-{F0178FA8-4E9C-7CBE-ED7B-FE15DD8244B0}"/>
    <pc:docChg chg="modSld">
      <pc:chgData name="Lorcan Archer" userId="S::larcher@fcm.ca::db34dde5-13dc-4777-9ca9-8bc1a69c3e56" providerId="AD" clId="Web-{F0178FA8-4E9C-7CBE-ED7B-FE15DD8244B0}" dt="2025-04-03T18:55:14.761" v="17" actId="20577"/>
      <pc:docMkLst>
        <pc:docMk/>
      </pc:docMkLst>
      <pc:sldChg chg="modSp">
        <pc:chgData name="Lorcan Archer" userId="S::larcher@fcm.ca::db34dde5-13dc-4777-9ca9-8bc1a69c3e56" providerId="AD" clId="Web-{F0178FA8-4E9C-7CBE-ED7B-FE15DD8244B0}" dt="2025-04-03T18:55:14.761" v="17" actId="20577"/>
        <pc:sldMkLst>
          <pc:docMk/>
          <pc:sldMk cId="60832516" sldId="285"/>
        </pc:sldMkLst>
        <pc:spChg chg="mod">
          <ac:chgData name="Lorcan Archer" userId="S::larcher@fcm.ca::db34dde5-13dc-4777-9ca9-8bc1a69c3e56" providerId="AD" clId="Web-{F0178FA8-4E9C-7CBE-ED7B-FE15DD8244B0}" dt="2025-04-03T18:55:14.761" v="17" actId="20577"/>
          <ac:spMkLst>
            <pc:docMk/>
            <pc:sldMk cId="60832516" sldId="285"/>
            <ac:spMk id="2" creationId="{1C866C4F-A162-A322-2965-4A84C4B11662}"/>
          </ac:spMkLst>
        </pc:spChg>
      </pc:sldChg>
      <pc:sldChg chg="modSp">
        <pc:chgData name="Lorcan Archer" userId="S::larcher@fcm.ca::db34dde5-13dc-4777-9ca9-8bc1a69c3e56" providerId="AD" clId="Web-{F0178FA8-4E9C-7CBE-ED7B-FE15DD8244B0}" dt="2025-04-03T18:55:03.574" v="16" actId="1076"/>
        <pc:sldMkLst>
          <pc:docMk/>
          <pc:sldMk cId="4048842632" sldId="368"/>
        </pc:sldMkLst>
        <pc:spChg chg="mod">
          <ac:chgData name="Lorcan Archer" userId="S::larcher@fcm.ca::db34dde5-13dc-4777-9ca9-8bc1a69c3e56" providerId="AD" clId="Web-{F0178FA8-4E9C-7CBE-ED7B-FE15DD8244B0}" dt="2025-04-03T18:55:03.574" v="16" actId="1076"/>
          <ac:spMkLst>
            <pc:docMk/>
            <pc:sldMk cId="4048842632" sldId="368"/>
            <ac:spMk id="3" creationId="{B4314C46-D134-404F-BE89-17AF143028B6}"/>
          </ac:spMkLst>
        </pc:spChg>
      </pc:sldChg>
      <pc:sldChg chg="addSp modSp modCm">
        <pc:chgData name="Lorcan Archer" userId="S::larcher@fcm.ca::db34dde5-13dc-4777-9ca9-8bc1a69c3e56" providerId="AD" clId="Web-{F0178FA8-4E9C-7CBE-ED7B-FE15DD8244B0}" dt="2025-04-03T18:51:03.585" v="9" actId="14100"/>
        <pc:sldMkLst>
          <pc:docMk/>
          <pc:sldMk cId="1237272372" sldId="476"/>
        </pc:sldMkLst>
        <pc:spChg chg="add mod">
          <ac:chgData name="Lorcan Archer" userId="S::larcher@fcm.ca::db34dde5-13dc-4777-9ca9-8bc1a69c3e56" providerId="AD" clId="Web-{F0178FA8-4E9C-7CBE-ED7B-FE15DD8244B0}" dt="2025-04-03T18:51:03.585" v="9" actId="14100"/>
          <ac:spMkLst>
            <pc:docMk/>
            <pc:sldMk cId="1237272372" sldId="476"/>
            <ac:spMk id="4" creationId="{5DCEA558-C0F0-0EC0-D760-BF2BA7E5297D}"/>
          </ac:spMkLst>
        </pc:spChg>
        <pc:spChg chg="mod">
          <ac:chgData name="Lorcan Archer" userId="S::larcher@fcm.ca::db34dde5-13dc-4777-9ca9-8bc1a69c3e56" providerId="AD" clId="Web-{F0178FA8-4E9C-7CBE-ED7B-FE15DD8244B0}" dt="2025-04-03T18:50:01.990" v="2" actId="20577"/>
          <ac:spMkLst>
            <pc:docMk/>
            <pc:sldMk cId="1237272372" sldId="476"/>
            <ac:spMk id="7" creationId="{F6D55BC6-9E05-26BE-EDAB-D1F109CAC368}"/>
          </ac:spMkLst>
        </pc:spChg>
        <pc:extLst>
          <p:ext xmlns:p="http://schemas.openxmlformats.org/presentationml/2006/main" uri="{D6D511B9-2390-475A-947B-AFAB55BFBCF1}">
            <pc226:cmChg xmlns:pc226="http://schemas.microsoft.com/office/powerpoint/2022/06/main/command" chg="mod">
              <pc226:chgData name="Lorcan Archer" userId="S::larcher@fcm.ca::db34dde5-13dc-4777-9ca9-8bc1a69c3e56" providerId="AD" clId="Web-{F0178FA8-4E9C-7CBE-ED7B-FE15DD8244B0}" dt="2025-04-03T18:50:01.990" v="1" actId="20577"/>
              <pc2:cmMkLst xmlns:pc2="http://schemas.microsoft.com/office/powerpoint/2019/9/main/command">
                <pc:docMk/>
                <pc:sldMk cId="1237272372" sldId="476"/>
                <pc2:cmMk id="{3917103E-670D-40F5-95A5-905D99F6225B}"/>
              </pc2:cmMkLst>
            </pc226:cmChg>
          </p:ext>
        </pc:extLst>
      </pc:sldChg>
      <pc:sldChg chg="modSp">
        <pc:chgData name="Lorcan Archer" userId="S::larcher@fcm.ca::db34dde5-13dc-4777-9ca9-8bc1a69c3e56" providerId="AD" clId="Web-{F0178FA8-4E9C-7CBE-ED7B-FE15DD8244B0}" dt="2025-04-03T18:51:41.961" v="11" actId="20577"/>
        <pc:sldMkLst>
          <pc:docMk/>
          <pc:sldMk cId="1509844581" sldId="478"/>
        </pc:sldMkLst>
        <pc:spChg chg="mod">
          <ac:chgData name="Lorcan Archer" userId="S::larcher@fcm.ca::db34dde5-13dc-4777-9ca9-8bc1a69c3e56" providerId="AD" clId="Web-{F0178FA8-4E9C-7CBE-ED7B-FE15DD8244B0}" dt="2025-04-03T18:51:41.961" v="11" actId="20577"/>
          <ac:spMkLst>
            <pc:docMk/>
            <pc:sldMk cId="1509844581" sldId="478"/>
            <ac:spMk id="3" creationId="{8FE59054-EE91-57F4-0E45-866F56139BCA}"/>
          </ac:spMkLst>
        </pc:spChg>
      </pc:sldChg>
      <pc:sldChg chg="modSp">
        <pc:chgData name="Lorcan Archer" userId="S::larcher@fcm.ca::db34dde5-13dc-4777-9ca9-8bc1a69c3e56" providerId="AD" clId="Web-{F0178FA8-4E9C-7CBE-ED7B-FE15DD8244B0}" dt="2025-04-03T18:54:28.557" v="13" actId="20577"/>
        <pc:sldMkLst>
          <pc:docMk/>
          <pc:sldMk cId="3320005304" sldId="479"/>
        </pc:sldMkLst>
        <pc:spChg chg="mod">
          <ac:chgData name="Lorcan Archer" userId="S::larcher@fcm.ca::db34dde5-13dc-4777-9ca9-8bc1a69c3e56" providerId="AD" clId="Web-{F0178FA8-4E9C-7CBE-ED7B-FE15DD8244B0}" dt="2025-04-03T18:54:28.557" v="13" actId="20577"/>
          <ac:spMkLst>
            <pc:docMk/>
            <pc:sldMk cId="3320005304" sldId="479"/>
            <ac:spMk id="2" creationId="{4B614ECF-7031-03EB-4378-2E5949F55071}"/>
          </ac:spMkLst>
        </pc:spChg>
      </pc:sldChg>
      <pc:sldChg chg="modSp">
        <pc:chgData name="Lorcan Archer" userId="S::larcher@fcm.ca::db34dde5-13dc-4777-9ca9-8bc1a69c3e56" providerId="AD" clId="Web-{F0178FA8-4E9C-7CBE-ED7B-FE15DD8244B0}" dt="2025-04-03T18:54:20.698" v="12" actId="20577"/>
        <pc:sldMkLst>
          <pc:docMk/>
          <pc:sldMk cId="2446537791" sldId="480"/>
        </pc:sldMkLst>
        <pc:spChg chg="mod">
          <ac:chgData name="Lorcan Archer" userId="S::larcher@fcm.ca::db34dde5-13dc-4777-9ca9-8bc1a69c3e56" providerId="AD" clId="Web-{F0178FA8-4E9C-7CBE-ED7B-FE15DD8244B0}" dt="2025-04-03T18:54:20.698" v="12" actId="20577"/>
          <ac:spMkLst>
            <pc:docMk/>
            <pc:sldMk cId="2446537791" sldId="480"/>
            <ac:spMk id="2" creationId="{CA06D3AE-ADBA-CF93-2985-B795E1361908}"/>
          </ac:spMkLst>
        </pc:spChg>
      </pc:sldChg>
    </pc:docChg>
  </pc:docChgLst>
  <pc:docChgLst>
    <pc:chgData name="Mélanie Belzile" userId="144ecf12-e8af-4d12-8ee9-4f441f2ba91c" providerId="ADAL" clId="{2650549F-5940-CF45-A75E-B0984DA50B26}"/>
    <pc:docChg chg="modSld">
      <pc:chgData name="Mélanie Belzile" userId="144ecf12-e8af-4d12-8ee9-4f441f2ba91c" providerId="ADAL" clId="{2650549F-5940-CF45-A75E-B0984DA50B26}" dt="2025-04-03T18:56:04.948" v="1" actId="1076"/>
      <pc:docMkLst>
        <pc:docMk/>
      </pc:docMkLst>
      <pc:sldChg chg="modSp mod">
        <pc:chgData name="Mélanie Belzile" userId="144ecf12-e8af-4d12-8ee9-4f441f2ba91c" providerId="ADAL" clId="{2650549F-5940-CF45-A75E-B0984DA50B26}" dt="2025-04-03T18:56:04.948" v="1" actId="1076"/>
        <pc:sldMkLst>
          <pc:docMk/>
          <pc:sldMk cId="60832516" sldId="285"/>
        </pc:sldMkLst>
        <pc:picChg chg="mod">
          <ac:chgData name="Mélanie Belzile" userId="144ecf12-e8af-4d12-8ee9-4f441f2ba91c" providerId="ADAL" clId="{2650549F-5940-CF45-A75E-B0984DA50B26}" dt="2025-04-03T18:56:04.948" v="1" actId="1076"/>
          <ac:picMkLst>
            <pc:docMk/>
            <pc:sldMk cId="60832516" sldId="285"/>
            <ac:picMk id="3" creationId="{B5BD2631-D347-D57E-390D-F6DE44243880}"/>
          </ac:picMkLst>
        </pc:picChg>
      </pc:sldChg>
    </pc:docChg>
  </pc:docChgLst>
  <pc:docChgLst>
    <pc:chgData name="Véronique Giroux" userId="S::vgiroux@fcm.ca::96daa37b-ddcc-40e8-9323-286f2fbb9507" providerId="AD" clId="Web-{3FBC64DC-CD4A-A952-9549-1F6EF7CAEF01}"/>
    <pc:docChg chg="modSld">
      <pc:chgData name="Véronique Giroux" userId="S::vgiroux@fcm.ca::96daa37b-ddcc-40e8-9323-286f2fbb9507" providerId="AD" clId="Web-{3FBC64DC-CD4A-A952-9549-1F6EF7CAEF01}" dt="2025-04-03T20:55:17.690" v="5" actId="20577"/>
      <pc:docMkLst>
        <pc:docMk/>
      </pc:docMkLst>
      <pc:sldChg chg="modSp modCm">
        <pc:chgData name="Véronique Giroux" userId="S::vgiroux@fcm.ca::96daa37b-ddcc-40e8-9323-286f2fbb9507" providerId="AD" clId="Web-{3FBC64DC-CD4A-A952-9549-1F6EF7CAEF01}" dt="2025-04-03T20:55:17.690" v="5" actId="20577"/>
        <pc:sldMkLst>
          <pc:docMk/>
          <pc:sldMk cId="1237272372" sldId="476"/>
        </pc:sldMkLst>
        <pc:spChg chg="mod">
          <ac:chgData name="Véronique Giroux" userId="S::vgiroux@fcm.ca::96daa37b-ddcc-40e8-9323-286f2fbb9507" providerId="AD" clId="Web-{3FBC64DC-CD4A-A952-9549-1F6EF7CAEF01}" dt="2025-04-03T20:55:17.690" v="5" actId="20577"/>
          <ac:spMkLst>
            <pc:docMk/>
            <pc:sldMk cId="1237272372" sldId="476"/>
            <ac:spMk id="4" creationId="{5DCEA558-C0F0-0EC0-D760-BF2BA7E5297D}"/>
          </ac:spMkLst>
        </pc:spChg>
        <pc:extLst>
          <p:ext xmlns:p="http://schemas.openxmlformats.org/presentationml/2006/main" uri="{D6D511B9-2390-475A-947B-AFAB55BFBCF1}">
            <pc226:cmChg xmlns:pc226="http://schemas.microsoft.com/office/powerpoint/2022/06/main/command" chg="mod">
              <pc226:chgData name="Véronique Giroux" userId="S::vgiroux@fcm.ca::96daa37b-ddcc-40e8-9323-286f2fbb9507" providerId="AD" clId="Web-{3FBC64DC-CD4A-A952-9549-1F6EF7CAEF01}" dt="2025-04-03T20:55:12.753" v="4" actId="20577"/>
              <pc2:cmMkLst xmlns:pc2="http://schemas.microsoft.com/office/powerpoint/2019/9/main/command">
                <pc:docMk/>
                <pc:sldMk cId="1237272372" sldId="476"/>
                <pc2:cmMk id="{E392B34A-E4EF-4DB5-B30B-50279937D572}"/>
              </pc2:cmMkLst>
            </pc226:cmChg>
          </p:ext>
        </pc:extLst>
      </pc:sldChg>
    </pc:docChg>
  </pc:docChgLst>
  <pc:docChgLst>
    <pc:chgData name="Lorcan Archer" userId="S::larcher@fcm.ca::db34dde5-13dc-4777-9ca9-8bc1a69c3e56" providerId="AD" clId="Web-{31A5AC15-F377-5C8D-3B7B-609025EE3B8C}"/>
    <pc:docChg chg="modSld sldOrd delSection">
      <pc:chgData name="Lorcan Archer" userId="S::larcher@fcm.ca::db34dde5-13dc-4777-9ca9-8bc1a69c3e56" providerId="AD" clId="Web-{31A5AC15-F377-5C8D-3B7B-609025EE3B8C}" dt="2025-04-03T20:10:01.115" v="32" actId="20577"/>
      <pc:docMkLst>
        <pc:docMk/>
      </pc:docMkLst>
      <pc:sldChg chg="modSp">
        <pc:chgData name="Lorcan Archer" userId="S::larcher@fcm.ca::db34dde5-13dc-4777-9ca9-8bc1a69c3e56" providerId="AD" clId="Web-{31A5AC15-F377-5C8D-3B7B-609025EE3B8C}" dt="2025-04-03T19:40:22.767" v="23" actId="20577"/>
        <pc:sldMkLst>
          <pc:docMk/>
          <pc:sldMk cId="60832516" sldId="285"/>
        </pc:sldMkLst>
        <pc:spChg chg="mod">
          <ac:chgData name="Lorcan Archer" userId="S::larcher@fcm.ca::db34dde5-13dc-4777-9ca9-8bc1a69c3e56" providerId="AD" clId="Web-{31A5AC15-F377-5C8D-3B7B-609025EE3B8C}" dt="2025-04-03T19:40:22.767" v="23" actId="20577"/>
          <ac:spMkLst>
            <pc:docMk/>
            <pc:sldMk cId="60832516" sldId="285"/>
            <ac:spMk id="2" creationId="{1C866C4F-A162-A322-2965-4A84C4B11662}"/>
          </ac:spMkLst>
        </pc:spChg>
      </pc:sldChg>
      <pc:sldChg chg="modSp">
        <pc:chgData name="Lorcan Archer" userId="S::larcher@fcm.ca::db34dde5-13dc-4777-9ca9-8bc1a69c3e56" providerId="AD" clId="Web-{31A5AC15-F377-5C8D-3B7B-609025EE3B8C}" dt="2025-04-03T19:39:55.547" v="18" actId="20577"/>
        <pc:sldMkLst>
          <pc:docMk/>
          <pc:sldMk cId="1509844581" sldId="478"/>
        </pc:sldMkLst>
        <pc:spChg chg="mod">
          <ac:chgData name="Lorcan Archer" userId="S::larcher@fcm.ca::db34dde5-13dc-4777-9ca9-8bc1a69c3e56" providerId="AD" clId="Web-{31A5AC15-F377-5C8D-3B7B-609025EE3B8C}" dt="2025-04-03T19:39:55.547" v="18" actId="20577"/>
          <ac:spMkLst>
            <pc:docMk/>
            <pc:sldMk cId="1509844581" sldId="478"/>
            <ac:spMk id="3" creationId="{8FE59054-EE91-57F4-0E45-866F56139BCA}"/>
          </ac:spMkLst>
        </pc:spChg>
      </pc:sldChg>
      <pc:sldChg chg="ord">
        <pc:chgData name="Lorcan Archer" userId="S::larcher@fcm.ca::db34dde5-13dc-4777-9ca9-8bc1a69c3e56" providerId="AD" clId="Web-{31A5AC15-F377-5C8D-3B7B-609025EE3B8C}" dt="2025-04-03T19:41:45.347" v="24"/>
        <pc:sldMkLst>
          <pc:docMk/>
          <pc:sldMk cId="3320005304" sldId="479"/>
        </pc:sldMkLst>
      </pc:sldChg>
      <pc:sldChg chg="modSp ord modCm">
        <pc:chgData name="Lorcan Archer" userId="S::larcher@fcm.ca::db34dde5-13dc-4777-9ca9-8bc1a69c3e56" providerId="AD" clId="Web-{31A5AC15-F377-5C8D-3B7B-609025EE3B8C}" dt="2025-04-03T20:10:01.115" v="32" actId="20577"/>
        <pc:sldMkLst>
          <pc:docMk/>
          <pc:sldMk cId="3703815052" sldId="482"/>
        </pc:sldMkLst>
        <pc:spChg chg="mod">
          <ac:chgData name="Lorcan Archer" userId="S::larcher@fcm.ca::db34dde5-13dc-4777-9ca9-8bc1a69c3e56" providerId="AD" clId="Web-{31A5AC15-F377-5C8D-3B7B-609025EE3B8C}" dt="2025-04-03T20:09:30.942" v="29" actId="20577"/>
          <ac:spMkLst>
            <pc:docMk/>
            <pc:sldMk cId="3703815052" sldId="482"/>
            <ac:spMk id="2" creationId="{A7D8A28B-441A-34A5-F7E8-840640669A02}"/>
          </ac:spMkLst>
        </pc:spChg>
        <pc:spChg chg="mod">
          <ac:chgData name="Lorcan Archer" userId="S::larcher@fcm.ca::db34dde5-13dc-4777-9ca9-8bc1a69c3e56" providerId="AD" clId="Web-{31A5AC15-F377-5C8D-3B7B-609025EE3B8C}" dt="2025-04-03T20:10:01.115" v="32" actId="20577"/>
          <ac:spMkLst>
            <pc:docMk/>
            <pc:sldMk cId="3703815052" sldId="482"/>
            <ac:spMk id="6" creationId="{FAB35F32-17DF-6484-A775-96D2E24397B5}"/>
          </ac:spMkLst>
        </pc:spChg>
        <pc:extLst>
          <p:ext xmlns:p="http://schemas.openxmlformats.org/presentationml/2006/main" uri="{D6D511B9-2390-475A-947B-AFAB55BFBCF1}">
            <pc226:cmChg xmlns:pc226="http://schemas.microsoft.com/office/powerpoint/2022/06/main/command" chg="mod">
              <pc226:chgData name="Lorcan Archer" userId="S::larcher@fcm.ca::db34dde5-13dc-4777-9ca9-8bc1a69c3e56" providerId="AD" clId="Web-{31A5AC15-F377-5C8D-3B7B-609025EE3B8C}" dt="2025-04-03T20:09:30.942" v="29" actId="20577"/>
              <pc2:cmMkLst xmlns:pc2="http://schemas.microsoft.com/office/powerpoint/2019/9/main/command">
                <pc:docMk/>
                <pc:sldMk cId="3703815052" sldId="482"/>
                <pc2:cmMk id="{B2146750-8931-4481-A2F1-248E6E268E86}"/>
              </pc2:cmMkLst>
            </pc226:cmChg>
            <pc226:cmChg xmlns:pc226="http://schemas.microsoft.com/office/powerpoint/2022/06/main/command" chg="mod">
              <pc226:chgData name="Lorcan Archer" userId="S::larcher@fcm.ca::db34dde5-13dc-4777-9ca9-8bc1a69c3e56" providerId="AD" clId="Web-{31A5AC15-F377-5C8D-3B7B-609025EE3B8C}" dt="2025-04-03T20:10:01.115" v="32" actId="20577"/>
              <pc2:cmMkLst xmlns:pc2="http://schemas.microsoft.com/office/powerpoint/2019/9/main/command">
                <pc:docMk/>
                <pc:sldMk cId="3703815052" sldId="482"/>
                <pc2:cmMk id="{3FF9DDD4-CAA6-4037-8F9F-5A603F148B13}"/>
              </pc2:cmMkLst>
            </pc226:cmChg>
          </p:ext>
        </pc:extLst>
      </pc:sldChg>
    </pc:docChg>
  </pc:docChgLst>
  <pc:docChgLst>
    <pc:chgData name="Lorcan Archer" userId="S::larcher@fcm.ca::db34dde5-13dc-4777-9ca9-8bc1a69c3e56" providerId="AD" clId="Web-{DAD888D3-1210-D7E7-2623-9C5104987909}"/>
    <pc:docChg chg="modSld">
      <pc:chgData name="Lorcan Archer" userId="S::larcher@fcm.ca::db34dde5-13dc-4777-9ca9-8bc1a69c3e56" providerId="AD" clId="Web-{DAD888D3-1210-D7E7-2623-9C5104987909}" dt="2025-04-01T16:34:32.841" v="5" actId="1076"/>
      <pc:docMkLst>
        <pc:docMk/>
      </pc:docMkLst>
      <pc:sldChg chg="addSp modSp">
        <pc:chgData name="Lorcan Archer" userId="S::larcher@fcm.ca::db34dde5-13dc-4777-9ca9-8bc1a69c3e56" providerId="AD" clId="Web-{DAD888D3-1210-D7E7-2623-9C5104987909}" dt="2025-04-01T16:34:32.841" v="5" actId="1076"/>
        <pc:sldMkLst>
          <pc:docMk/>
          <pc:sldMk cId="3703815052" sldId="482"/>
        </pc:sldMkLst>
        <pc:spChg chg="add mod">
          <ac:chgData name="Lorcan Archer" userId="S::larcher@fcm.ca::db34dde5-13dc-4777-9ca9-8bc1a69c3e56" providerId="AD" clId="Web-{DAD888D3-1210-D7E7-2623-9C5104987909}" dt="2025-04-01T16:34:32.841" v="5" actId="1076"/>
          <ac:spMkLst>
            <pc:docMk/>
            <pc:sldMk cId="3703815052" sldId="482"/>
            <ac:spMk id="8" creationId="{D701606F-AAA8-BF1E-61C3-21FA57886F49}"/>
          </ac:spMkLst>
        </pc:spChg>
        <pc:picChg chg="add mod">
          <ac:chgData name="Lorcan Archer" userId="S::larcher@fcm.ca::db34dde5-13dc-4777-9ca9-8bc1a69c3e56" providerId="AD" clId="Web-{DAD888D3-1210-D7E7-2623-9C5104987909}" dt="2025-04-01T16:34:19.200" v="1" actId="1076"/>
          <ac:picMkLst>
            <pc:docMk/>
            <pc:sldMk cId="3703815052" sldId="482"/>
            <ac:picMk id="4" creationId="{EFC56028-E8E6-8218-5EB8-2DF1A7439A3A}"/>
          </ac:picMkLst>
        </pc:picChg>
        <pc:picChg chg="mod">
          <ac:chgData name="Lorcan Archer" userId="S::larcher@fcm.ca::db34dde5-13dc-4777-9ca9-8bc1a69c3e56" providerId="AD" clId="Web-{DAD888D3-1210-D7E7-2623-9C5104987909}" dt="2025-04-01T16:34:22.888" v="3" actId="1076"/>
          <ac:picMkLst>
            <pc:docMk/>
            <pc:sldMk cId="3703815052" sldId="482"/>
            <ac:picMk id="5" creationId="{4353E6A2-A95B-DD37-0BB3-EA157C0001B5}"/>
          </ac:picMkLst>
        </pc:picChg>
      </pc:sldChg>
    </pc:docChg>
  </pc:docChgLst>
  <pc:docChgLst>
    <pc:chgData name="Lorcan Archer" userId="db34dde5-13dc-4777-9ca9-8bc1a69c3e56" providerId="ADAL" clId="{6C5B696D-19AB-47E0-AF06-140BEBE24876}"/>
    <pc:docChg chg="undo custSel addSld delSld modSld modSection">
      <pc:chgData name="Lorcan Archer" userId="db34dde5-13dc-4777-9ca9-8bc1a69c3e56" providerId="ADAL" clId="{6C5B696D-19AB-47E0-AF06-140BEBE24876}" dt="2025-04-10T13:08:56.436" v="2546" actId="20577"/>
      <pc:docMkLst>
        <pc:docMk/>
      </pc:docMkLst>
      <pc:sldChg chg="modSp mod modCm">
        <pc:chgData name="Lorcan Archer" userId="db34dde5-13dc-4777-9ca9-8bc1a69c3e56" providerId="ADAL" clId="{6C5B696D-19AB-47E0-AF06-140BEBE24876}" dt="2025-04-10T13:01:06.895" v="2459" actId="113"/>
        <pc:sldMkLst>
          <pc:docMk/>
          <pc:sldMk cId="60832516" sldId="285"/>
        </pc:sldMkLst>
        <pc:spChg chg="mod">
          <ac:chgData name="Lorcan Archer" userId="db34dde5-13dc-4777-9ca9-8bc1a69c3e56" providerId="ADAL" clId="{6C5B696D-19AB-47E0-AF06-140BEBE24876}" dt="2025-04-10T13:01:06.895" v="2459" actId="113"/>
          <ac:spMkLst>
            <pc:docMk/>
            <pc:sldMk cId="60832516" sldId="285"/>
            <ac:spMk id="2" creationId="{1C866C4F-A162-A322-2965-4A84C4B11662}"/>
          </ac:spMkLst>
        </pc:spChg>
        <pc:spChg chg="mod">
          <ac:chgData name="Lorcan Archer" userId="db34dde5-13dc-4777-9ca9-8bc1a69c3e56" providerId="ADAL" clId="{6C5B696D-19AB-47E0-AF06-140BEBE24876}" dt="2025-04-08T15:04:46.921" v="2119"/>
          <ac:spMkLst>
            <pc:docMk/>
            <pc:sldMk cId="60832516" sldId="285"/>
            <ac:spMk id="8" creationId="{00000000-0000-0000-0000-000000000000}"/>
          </ac:spMkLst>
        </pc:spChg>
        <pc:picChg chg="mod">
          <ac:chgData name="Lorcan Archer" userId="db34dde5-13dc-4777-9ca9-8bc1a69c3e56" providerId="ADAL" clId="{6C5B696D-19AB-47E0-AF06-140BEBE24876}" dt="2025-04-08T15:04:58.234" v="2121" actId="14100"/>
          <ac:picMkLst>
            <pc:docMk/>
            <pc:sldMk cId="60832516" sldId="285"/>
            <ac:picMk id="3" creationId="{B5BD2631-D347-D57E-390D-F6DE44243880}"/>
          </ac:picMkLst>
        </pc:picChg>
        <pc:extLst>
          <p:ext xmlns:p="http://schemas.openxmlformats.org/presentationml/2006/main" uri="{D6D511B9-2390-475A-947B-AFAB55BFBCF1}">
            <pc226:cmChg xmlns:pc226="http://schemas.microsoft.com/office/powerpoint/2022/06/main/command" chg="mod">
              <pc226:chgData name="Lorcan Archer" userId="db34dde5-13dc-4777-9ca9-8bc1a69c3e56" providerId="ADAL" clId="{6C5B696D-19AB-47E0-AF06-140BEBE24876}" dt="2025-04-10T13:00:40.023" v="2455" actId="20577"/>
              <pc2:cmMkLst xmlns:pc2="http://schemas.microsoft.com/office/powerpoint/2019/9/main/command">
                <pc:docMk/>
                <pc:sldMk cId="60832516" sldId="285"/>
                <pc2:cmMk id="{27B7A20D-E37D-4F43-9CBF-ECE0165088E6}"/>
              </pc2:cmMkLst>
            </pc226:cmChg>
            <pc226:cmChg xmlns:pc226="http://schemas.microsoft.com/office/powerpoint/2022/06/main/command" chg="mod">
              <pc226:chgData name="Lorcan Archer" userId="db34dde5-13dc-4777-9ca9-8bc1a69c3e56" providerId="ADAL" clId="{6C5B696D-19AB-47E0-AF06-140BEBE24876}" dt="2025-04-10T13:00:54.788" v="2458" actId="20577"/>
              <pc2:cmMkLst xmlns:pc2="http://schemas.microsoft.com/office/powerpoint/2019/9/main/command">
                <pc:docMk/>
                <pc:sldMk cId="60832516" sldId="285"/>
                <pc2:cmMk id="{65FFF516-593B-4524-92B1-CEB89879D588}"/>
              </pc2:cmMkLst>
            </pc226:cmChg>
          </p:ext>
        </pc:extLst>
      </pc:sldChg>
      <pc:sldChg chg="addSp delSp modSp mod">
        <pc:chgData name="Lorcan Archer" userId="db34dde5-13dc-4777-9ca9-8bc1a69c3e56" providerId="ADAL" clId="{6C5B696D-19AB-47E0-AF06-140BEBE24876}" dt="2025-04-08T15:18:53.830" v="2379" actId="1076"/>
        <pc:sldMkLst>
          <pc:docMk/>
          <pc:sldMk cId="2602890243" sldId="297"/>
        </pc:sldMkLst>
        <pc:spChg chg="add mod">
          <ac:chgData name="Lorcan Archer" userId="db34dde5-13dc-4777-9ca9-8bc1a69c3e56" providerId="ADAL" clId="{6C5B696D-19AB-47E0-AF06-140BEBE24876}" dt="2025-04-08T15:18:46.879" v="2378" actId="1076"/>
          <ac:spMkLst>
            <pc:docMk/>
            <pc:sldMk cId="2602890243" sldId="297"/>
            <ac:spMk id="6" creationId="{4BD3D0BB-6264-ECBE-60EF-7CBEDE74CD0E}"/>
          </ac:spMkLst>
        </pc:spChg>
        <pc:spChg chg="add mod">
          <ac:chgData name="Lorcan Archer" userId="db34dde5-13dc-4777-9ca9-8bc1a69c3e56" providerId="ADAL" clId="{6C5B696D-19AB-47E0-AF06-140BEBE24876}" dt="2025-04-08T15:18:53.830" v="2379" actId="1076"/>
          <ac:spMkLst>
            <pc:docMk/>
            <pc:sldMk cId="2602890243" sldId="297"/>
            <ac:spMk id="10" creationId="{163C4E59-BE04-ADF3-6221-71D869719FEE}"/>
          </ac:spMkLst>
        </pc:spChg>
      </pc:sldChg>
      <pc:sldChg chg="addSp delSp modSp mod">
        <pc:chgData name="Lorcan Archer" userId="db34dde5-13dc-4777-9ca9-8bc1a69c3e56" providerId="ADAL" clId="{6C5B696D-19AB-47E0-AF06-140BEBE24876}" dt="2025-04-08T15:22:54.753" v="2447" actId="20577"/>
        <pc:sldMkLst>
          <pc:docMk/>
          <pc:sldMk cId="4048842632" sldId="368"/>
        </pc:sldMkLst>
        <pc:spChg chg="mod">
          <ac:chgData name="Lorcan Archer" userId="db34dde5-13dc-4777-9ca9-8bc1a69c3e56" providerId="ADAL" clId="{6C5B696D-19AB-47E0-AF06-140BEBE24876}" dt="2025-04-08T15:19:17.369" v="2410" actId="20577"/>
          <ac:spMkLst>
            <pc:docMk/>
            <pc:sldMk cId="4048842632" sldId="368"/>
            <ac:spMk id="2" creationId="{5C6C8767-960C-4BF2-9061-9BDD916888AB}"/>
          </ac:spMkLst>
        </pc:spChg>
        <pc:spChg chg="add mod">
          <ac:chgData name="Lorcan Archer" userId="db34dde5-13dc-4777-9ca9-8bc1a69c3e56" providerId="ADAL" clId="{6C5B696D-19AB-47E0-AF06-140BEBE24876}" dt="2025-04-08T15:22:54.753" v="2447" actId="20577"/>
          <ac:spMkLst>
            <pc:docMk/>
            <pc:sldMk cId="4048842632" sldId="368"/>
            <ac:spMk id="5" creationId="{04D0D9D3-0AAB-86EE-5A04-8C04BBC1B75C}"/>
          </ac:spMkLst>
        </pc:spChg>
      </pc:sldChg>
      <pc:sldChg chg="addSp delSp modSp mod">
        <pc:chgData name="Lorcan Archer" userId="db34dde5-13dc-4777-9ca9-8bc1a69c3e56" providerId="ADAL" clId="{6C5B696D-19AB-47E0-AF06-140BEBE24876}" dt="2025-04-02T13:48:16.455" v="52" actId="790"/>
        <pc:sldMkLst>
          <pc:docMk/>
          <pc:sldMk cId="442370337" sldId="475"/>
        </pc:sldMkLst>
        <pc:spChg chg="mod">
          <ac:chgData name="Lorcan Archer" userId="db34dde5-13dc-4777-9ca9-8bc1a69c3e56" providerId="ADAL" clId="{6C5B696D-19AB-47E0-AF06-140BEBE24876}" dt="2025-04-02T13:47:48.981" v="46" actId="120"/>
          <ac:spMkLst>
            <pc:docMk/>
            <pc:sldMk cId="442370337" sldId="475"/>
            <ac:spMk id="2" creationId="{00000000-0000-0000-0000-000000000000}"/>
          </ac:spMkLst>
        </pc:spChg>
        <pc:spChg chg="mod">
          <ac:chgData name="Lorcan Archer" userId="db34dde5-13dc-4777-9ca9-8bc1a69c3e56" providerId="ADAL" clId="{6C5B696D-19AB-47E0-AF06-140BEBE24876}" dt="2025-04-02T13:48:16.455" v="52" actId="790"/>
          <ac:spMkLst>
            <pc:docMk/>
            <pc:sldMk cId="442370337" sldId="475"/>
            <ac:spMk id="4" creationId="{EEB4D9F3-DA31-474C-B83E-0BB5FD8E4058}"/>
          </ac:spMkLst>
        </pc:spChg>
        <pc:spChg chg="add mod">
          <ac:chgData name="Lorcan Archer" userId="db34dde5-13dc-4777-9ca9-8bc1a69c3e56" providerId="ADAL" clId="{6C5B696D-19AB-47E0-AF06-140BEBE24876}" dt="2025-04-02T13:47:57.974" v="47" actId="571"/>
          <ac:spMkLst>
            <pc:docMk/>
            <pc:sldMk cId="442370337" sldId="475"/>
            <ac:spMk id="11" creationId="{2E70BC5A-FDB5-BC7C-29E9-D7E57F2A9269}"/>
          </ac:spMkLst>
        </pc:spChg>
        <pc:picChg chg="add mod">
          <ac:chgData name="Lorcan Archer" userId="db34dde5-13dc-4777-9ca9-8bc1a69c3e56" providerId="ADAL" clId="{6C5B696D-19AB-47E0-AF06-140BEBE24876}" dt="2025-04-02T13:47:57.974" v="47" actId="571"/>
          <ac:picMkLst>
            <pc:docMk/>
            <pc:sldMk cId="442370337" sldId="475"/>
            <ac:picMk id="12" creationId="{09715D0F-1975-D8EB-C451-84A49CBD7514}"/>
          </ac:picMkLst>
        </pc:picChg>
      </pc:sldChg>
      <pc:sldChg chg="modSp mod modCm">
        <pc:chgData name="Lorcan Archer" userId="db34dde5-13dc-4777-9ca9-8bc1a69c3e56" providerId="ADAL" clId="{6C5B696D-19AB-47E0-AF06-140BEBE24876}" dt="2025-04-10T13:01:14.234" v="2460" actId="20577"/>
        <pc:sldMkLst>
          <pc:docMk/>
          <pc:sldMk cId="1237272372" sldId="476"/>
        </pc:sldMkLst>
        <pc:spChg chg="mod">
          <ac:chgData name="Lorcan Archer" userId="db34dde5-13dc-4777-9ca9-8bc1a69c3e56" providerId="ADAL" clId="{6C5B696D-19AB-47E0-AF06-140BEBE24876}" dt="2025-04-10T13:01:14.234" v="2460" actId="20577"/>
          <ac:spMkLst>
            <pc:docMk/>
            <pc:sldMk cId="1237272372" sldId="476"/>
            <ac:spMk id="4" creationId="{5DCEA558-C0F0-0EC0-D760-BF2BA7E5297D}"/>
          </ac:spMkLst>
        </pc:spChg>
        <pc:extLst>
          <p:ext xmlns:p="http://schemas.openxmlformats.org/presentationml/2006/main" uri="{D6D511B9-2390-475A-947B-AFAB55BFBCF1}">
            <pc226:cmChg xmlns:pc226="http://schemas.microsoft.com/office/powerpoint/2022/06/main/command" chg="mod">
              <pc226:chgData name="Lorcan Archer" userId="db34dde5-13dc-4777-9ca9-8bc1a69c3e56" providerId="ADAL" clId="{6C5B696D-19AB-47E0-AF06-140BEBE24876}" dt="2025-04-10T13:01:14.234" v="2460" actId="20577"/>
              <pc2:cmMkLst xmlns:pc2="http://schemas.microsoft.com/office/powerpoint/2019/9/main/command">
                <pc:docMk/>
                <pc:sldMk cId="1237272372" sldId="476"/>
                <pc2:cmMk id="{A6EBDA2C-34FE-4EE4-B658-764B5FF1F2E3}"/>
              </pc2:cmMkLst>
            </pc226:cmChg>
            <pc226:cmChg xmlns:pc226="http://schemas.microsoft.com/office/powerpoint/2022/06/main/command" chg="mod">
              <pc226:chgData name="Lorcan Archer" userId="db34dde5-13dc-4777-9ca9-8bc1a69c3e56" providerId="ADAL" clId="{6C5B696D-19AB-47E0-AF06-140BEBE24876}" dt="2025-04-07T14:18:58.190" v="151" actId="20577"/>
              <pc2:cmMkLst xmlns:pc2="http://schemas.microsoft.com/office/powerpoint/2019/9/main/command">
                <pc:docMk/>
                <pc:sldMk cId="1237272372" sldId="476"/>
                <pc2:cmMk id="{E392B34A-E4EF-4DB5-B30B-50279937D572}"/>
              </pc2:cmMkLst>
            </pc226:cmChg>
          </p:ext>
        </pc:extLst>
      </pc:sldChg>
      <pc:sldChg chg="modSp mod">
        <pc:chgData name="Lorcan Archer" userId="db34dde5-13dc-4777-9ca9-8bc1a69c3e56" providerId="ADAL" clId="{6C5B696D-19AB-47E0-AF06-140BEBE24876}" dt="2025-04-08T13:02:34.562" v="331" actId="20577"/>
        <pc:sldMkLst>
          <pc:docMk/>
          <pc:sldMk cId="1509844581" sldId="478"/>
        </pc:sldMkLst>
        <pc:spChg chg="mod">
          <ac:chgData name="Lorcan Archer" userId="db34dde5-13dc-4777-9ca9-8bc1a69c3e56" providerId="ADAL" clId="{6C5B696D-19AB-47E0-AF06-140BEBE24876}" dt="2025-04-08T13:02:34.562" v="331" actId="20577"/>
          <ac:spMkLst>
            <pc:docMk/>
            <pc:sldMk cId="1509844581" sldId="478"/>
            <ac:spMk id="3" creationId="{8FE59054-EE91-57F4-0E45-866F56139BCA}"/>
          </ac:spMkLst>
        </pc:spChg>
      </pc:sldChg>
      <pc:sldChg chg="modSp mod modCm">
        <pc:chgData name="Lorcan Archer" userId="db34dde5-13dc-4777-9ca9-8bc1a69c3e56" providerId="ADAL" clId="{6C5B696D-19AB-47E0-AF06-140BEBE24876}" dt="2025-04-10T13:07:58.999" v="2525" actId="1076"/>
        <pc:sldMkLst>
          <pc:docMk/>
          <pc:sldMk cId="3320005304" sldId="479"/>
        </pc:sldMkLst>
        <pc:spChg chg="mod">
          <ac:chgData name="Lorcan Archer" userId="db34dde5-13dc-4777-9ca9-8bc1a69c3e56" providerId="ADAL" clId="{6C5B696D-19AB-47E0-AF06-140BEBE24876}" dt="2025-04-08T12:47:39.987" v="322" actId="20577"/>
          <ac:spMkLst>
            <pc:docMk/>
            <pc:sldMk cId="3320005304" sldId="479"/>
            <ac:spMk id="3" creationId="{C52AB0C2-A18B-23A2-259E-A245FAB1BE38}"/>
          </ac:spMkLst>
        </pc:spChg>
        <pc:spChg chg="mod">
          <ac:chgData name="Lorcan Archer" userId="db34dde5-13dc-4777-9ca9-8bc1a69c3e56" providerId="ADAL" clId="{6C5B696D-19AB-47E0-AF06-140BEBE24876}" dt="2025-04-10T13:07:58.999" v="2525" actId="1076"/>
          <ac:spMkLst>
            <pc:docMk/>
            <pc:sldMk cId="3320005304" sldId="479"/>
            <ac:spMk id="6" creationId="{97B8995D-AF0C-6C63-EB94-298EF227FBFF}"/>
          </ac:spMkLst>
        </pc:spChg>
        <pc:extLst>
          <p:ext xmlns:p="http://schemas.openxmlformats.org/presentationml/2006/main" uri="{D6D511B9-2390-475A-947B-AFAB55BFBCF1}">
            <pc226:cmChg xmlns:pc226="http://schemas.microsoft.com/office/powerpoint/2022/06/main/command" chg="mod">
              <pc226:chgData name="Lorcan Archer" userId="db34dde5-13dc-4777-9ca9-8bc1a69c3e56" providerId="ADAL" clId="{6C5B696D-19AB-47E0-AF06-140BEBE24876}" dt="2025-04-10T13:02:41.503" v="2477" actId="20577"/>
              <pc2:cmMkLst xmlns:pc2="http://schemas.microsoft.com/office/powerpoint/2019/9/main/command">
                <pc:docMk/>
                <pc:sldMk cId="3320005304" sldId="479"/>
                <pc2:cmMk id="{603E1E22-FF47-4B81-B54F-D592D3A28BC3}"/>
              </pc2:cmMkLst>
            </pc226:cmChg>
          </p:ext>
        </pc:extLst>
      </pc:sldChg>
      <pc:sldChg chg="modSp mod">
        <pc:chgData name="Lorcan Archer" userId="db34dde5-13dc-4777-9ca9-8bc1a69c3e56" providerId="ADAL" clId="{6C5B696D-19AB-47E0-AF06-140BEBE24876}" dt="2025-04-10T13:02:47.808" v="2496" actId="20577"/>
        <pc:sldMkLst>
          <pc:docMk/>
          <pc:sldMk cId="2446537791" sldId="480"/>
        </pc:sldMkLst>
        <pc:spChg chg="mod">
          <ac:chgData name="Lorcan Archer" userId="db34dde5-13dc-4777-9ca9-8bc1a69c3e56" providerId="ADAL" clId="{6C5B696D-19AB-47E0-AF06-140BEBE24876}" dt="2025-04-07T14:16:27.356" v="56" actId="1076"/>
          <ac:spMkLst>
            <pc:docMk/>
            <pc:sldMk cId="2446537791" sldId="480"/>
            <ac:spMk id="3" creationId="{DB351A21-3564-FDE0-5C4F-9594A9DA8931}"/>
          </ac:spMkLst>
        </pc:spChg>
        <pc:spChg chg="mod">
          <ac:chgData name="Lorcan Archer" userId="db34dde5-13dc-4777-9ca9-8bc1a69c3e56" providerId="ADAL" clId="{6C5B696D-19AB-47E0-AF06-140BEBE24876}" dt="2025-04-10T13:02:47.808" v="2496" actId="20577"/>
          <ac:spMkLst>
            <pc:docMk/>
            <pc:sldMk cId="2446537791" sldId="480"/>
            <ac:spMk id="8" creationId="{ABA6E08A-D41E-8F8E-0EC8-C5DF29C46FC8}"/>
          </ac:spMkLst>
        </pc:spChg>
      </pc:sldChg>
      <pc:sldChg chg="modSp mod modCm">
        <pc:chgData name="Lorcan Archer" userId="db34dde5-13dc-4777-9ca9-8bc1a69c3e56" providerId="ADAL" clId="{6C5B696D-19AB-47E0-AF06-140BEBE24876}" dt="2025-04-10T13:08:56.436" v="2546" actId="20577"/>
        <pc:sldMkLst>
          <pc:docMk/>
          <pc:sldMk cId="2123376453" sldId="481"/>
        </pc:sldMkLst>
        <pc:spChg chg="mod">
          <ac:chgData name="Lorcan Archer" userId="db34dde5-13dc-4777-9ca9-8bc1a69c3e56" providerId="ADAL" clId="{6C5B696D-19AB-47E0-AF06-140BEBE24876}" dt="2025-04-10T13:08:56.436" v="2546" actId="20577"/>
          <ac:spMkLst>
            <pc:docMk/>
            <pc:sldMk cId="2123376453" sldId="481"/>
            <ac:spMk id="3" creationId="{28D35879-61A0-3203-064C-F1F494690901}"/>
          </ac:spMkLst>
        </pc:spChg>
        <pc:picChg chg="mod">
          <ac:chgData name="Lorcan Archer" userId="db34dde5-13dc-4777-9ca9-8bc1a69c3e56" providerId="ADAL" clId="{6C5B696D-19AB-47E0-AF06-140BEBE24876}" dt="2025-04-10T13:03:44.381" v="2523" actId="1076"/>
          <ac:picMkLst>
            <pc:docMk/>
            <pc:sldMk cId="2123376453" sldId="481"/>
            <ac:picMk id="5" creationId="{489AA93A-9FDF-AC15-2B21-B1E9B7C9E23D}"/>
          </ac:picMkLst>
        </pc:picChg>
        <pc:extLst>
          <p:ext xmlns:p="http://schemas.openxmlformats.org/presentationml/2006/main" uri="{D6D511B9-2390-475A-947B-AFAB55BFBCF1}">
            <pc226:cmChg xmlns:pc226="http://schemas.microsoft.com/office/powerpoint/2022/06/main/command" chg="mod">
              <pc226:chgData name="Lorcan Archer" userId="db34dde5-13dc-4777-9ca9-8bc1a69c3e56" providerId="ADAL" clId="{6C5B696D-19AB-47E0-AF06-140BEBE24876}" dt="2025-04-10T13:08:56.436" v="2546" actId="20577"/>
              <pc2:cmMkLst xmlns:pc2="http://schemas.microsoft.com/office/powerpoint/2019/9/main/command">
                <pc:docMk/>
                <pc:sldMk cId="2123376453" sldId="481"/>
                <pc2:cmMk id="{3A1AFBF7-89F8-42CC-BCA7-DE157ACADB50}"/>
              </pc2:cmMkLst>
            </pc226:cmChg>
          </p:ext>
        </pc:extLst>
      </pc:sldChg>
      <pc:sldChg chg="modSp mod">
        <pc:chgData name="Lorcan Archer" userId="db34dde5-13dc-4777-9ca9-8bc1a69c3e56" providerId="ADAL" clId="{6C5B696D-19AB-47E0-AF06-140BEBE24876}" dt="2025-04-01T16:35:02.320" v="1" actId="1076"/>
        <pc:sldMkLst>
          <pc:docMk/>
          <pc:sldMk cId="3703815052" sldId="482"/>
        </pc:sldMkLst>
        <pc:spChg chg="mod ord">
          <ac:chgData name="Lorcan Archer" userId="db34dde5-13dc-4777-9ca9-8bc1a69c3e56" providerId="ADAL" clId="{6C5B696D-19AB-47E0-AF06-140BEBE24876}" dt="2025-04-01T16:35:02.320" v="1" actId="1076"/>
          <ac:spMkLst>
            <pc:docMk/>
            <pc:sldMk cId="3703815052" sldId="482"/>
            <ac:spMk id="8" creationId="{D701606F-AAA8-BF1E-61C3-21FA57886F49}"/>
          </ac:spMkLst>
        </pc:spChg>
      </pc:sldChg>
      <pc:sldChg chg="addSp delSp modSp add del mod">
        <pc:chgData name="Lorcan Archer" userId="db34dde5-13dc-4777-9ca9-8bc1a69c3e56" providerId="ADAL" clId="{6C5B696D-19AB-47E0-AF06-140BEBE24876}" dt="2025-04-08T15:05:06.424" v="2122" actId="2696"/>
        <pc:sldMkLst>
          <pc:docMk/>
          <pc:sldMk cId="2810158866" sldId="483"/>
        </pc:sldMkLst>
      </pc:sldChg>
    </pc:docChg>
  </pc:docChgLst>
  <pc:docChgLst>
    <pc:chgData name="Lorcan Archer" userId="S::larcher@fcm.ca::db34dde5-13dc-4777-9ca9-8bc1a69c3e56" providerId="AD" clId="Web-{92501388-0E15-2B91-382A-4094A38D7258}"/>
    <pc:docChg chg="modSld">
      <pc:chgData name="Lorcan Archer" userId="S::larcher@fcm.ca::db34dde5-13dc-4777-9ca9-8bc1a69c3e56" providerId="AD" clId="Web-{92501388-0E15-2B91-382A-4094A38D7258}" dt="2025-04-07T14:14:41.751" v="0" actId="1076"/>
      <pc:docMkLst>
        <pc:docMk/>
      </pc:docMkLst>
      <pc:sldChg chg="modSp">
        <pc:chgData name="Lorcan Archer" userId="S::larcher@fcm.ca::db34dde5-13dc-4777-9ca9-8bc1a69c3e56" providerId="AD" clId="Web-{92501388-0E15-2B91-382A-4094A38D7258}" dt="2025-04-07T14:14:41.751" v="0" actId="1076"/>
        <pc:sldMkLst>
          <pc:docMk/>
          <pc:sldMk cId="4048842632" sldId="368"/>
        </pc:sldMkLst>
        <pc:graphicFrameChg chg="mod">
          <ac:chgData name="Lorcan Archer" userId="S::larcher@fcm.ca::db34dde5-13dc-4777-9ca9-8bc1a69c3e56" providerId="AD" clId="Web-{92501388-0E15-2B91-382A-4094A38D7258}" dt="2025-04-07T14:14:41.751" v="0" actId="1076"/>
          <ac:graphicFrameMkLst>
            <pc:docMk/>
            <pc:sldMk cId="4048842632" sldId="368"/>
            <ac:graphicFrameMk id="4" creationId="{8A21F7FF-C209-734F-0775-B62E3F91CF28}"/>
          </ac:graphicFrameMkLst>
        </pc:graphicFrameChg>
      </pc:sldChg>
    </pc:docChg>
  </pc:docChgLst>
  <pc:docChgLst>
    <pc:chgData name="Lorcan Archer" userId="S::larcher@fcm.ca::db34dde5-13dc-4777-9ca9-8bc1a69c3e56" providerId="AD" clId="Web-{0B8A54D9-8562-6BFC-4552-19F64F801BB6}"/>
    <pc:docChg chg="modSld">
      <pc:chgData name="Lorcan Archer" userId="S::larcher@fcm.ca::db34dde5-13dc-4777-9ca9-8bc1a69c3e56" providerId="AD" clId="Web-{0B8A54D9-8562-6BFC-4552-19F64F801BB6}" dt="2025-04-02T13:55:40.317" v="42" actId="20577"/>
      <pc:docMkLst>
        <pc:docMk/>
      </pc:docMkLst>
      <pc:sldChg chg="modSp">
        <pc:chgData name="Lorcan Archer" userId="S::larcher@fcm.ca::db34dde5-13dc-4777-9ca9-8bc1a69c3e56" providerId="AD" clId="Web-{0B8A54D9-8562-6BFC-4552-19F64F801BB6}" dt="2025-04-02T13:52:28.844" v="22" actId="1076"/>
        <pc:sldMkLst>
          <pc:docMk/>
          <pc:sldMk cId="60832516" sldId="285"/>
        </pc:sldMkLst>
        <pc:spChg chg="mod">
          <ac:chgData name="Lorcan Archer" userId="S::larcher@fcm.ca::db34dde5-13dc-4777-9ca9-8bc1a69c3e56" providerId="AD" clId="Web-{0B8A54D9-8562-6BFC-4552-19F64F801BB6}" dt="2025-04-02T13:52:28.844" v="22" actId="1076"/>
          <ac:spMkLst>
            <pc:docMk/>
            <pc:sldMk cId="60832516" sldId="285"/>
            <ac:spMk id="2" creationId="{1C866C4F-A162-A322-2965-4A84C4B11662}"/>
          </ac:spMkLst>
        </pc:spChg>
      </pc:sldChg>
      <pc:sldChg chg="addSp delSp modSp">
        <pc:chgData name="Lorcan Archer" userId="S::larcher@fcm.ca::db34dde5-13dc-4777-9ca9-8bc1a69c3e56" providerId="AD" clId="Web-{0B8A54D9-8562-6BFC-4552-19F64F801BB6}" dt="2025-04-02T13:51:46.749" v="21" actId="1076"/>
        <pc:sldMkLst>
          <pc:docMk/>
          <pc:sldMk cId="4048842632" sldId="368"/>
        </pc:sldMkLst>
        <pc:spChg chg="add mod ord">
          <ac:chgData name="Lorcan Archer" userId="S::larcher@fcm.ca::db34dde5-13dc-4777-9ca9-8bc1a69c3e56" providerId="AD" clId="Web-{0B8A54D9-8562-6BFC-4552-19F64F801BB6}" dt="2025-04-02T13:51:44.077" v="20"/>
          <ac:spMkLst>
            <pc:docMk/>
            <pc:sldMk cId="4048842632" sldId="368"/>
            <ac:spMk id="111" creationId="{A55918B9-9748-360B-C477-C3AA646EAC77}"/>
          </ac:spMkLst>
        </pc:spChg>
        <pc:graphicFrameChg chg="add del">
          <ac:chgData name="Lorcan Archer" userId="S::larcher@fcm.ca::db34dde5-13dc-4777-9ca9-8bc1a69c3e56" providerId="AD" clId="Web-{0B8A54D9-8562-6BFC-4552-19F64F801BB6}" dt="2025-04-02T13:50:17.810" v="4"/>
          <ac:graphicFrameMkLst>
            <pc:docMk/>
            <pc:sldMk cId="4048842632" sldId="368"/>
            <ac:graphicFrameMk id="4" creationId="{8A21F7FF-C209-734F-0775-B62E3F91CF28}"/>
          </ac:graphicFrameMkLst>
        </pc:graphicFrameChg>
        <pc:picChg chg="add mod">
          <ac:chgData name="Lorcan Archer" userId="S::larcher@fcm.ca::db34dde5-13dc-4777-9ca9-8bc1a69c3e56" providerId="AD" clId="Web-{0B8A54D9-8562-6BFC-4552-19F64F801BB6}" dt="2025-04-02T13:51:46.749" v="21" actId="1076"/>
          <ac:picMkLst>
            <pc:docMk/>
            <pc:sldMk cId="4048842632" sldId="368"/>
            <ac:picMk id="18" creationId="{15078BA2-6656-F208-9B04-81F0E0D2C87F}"/>
          </ac:picMkLst>
        </pc:picChg>
      </pc:sldChg>
      <pc:sldChg chg="modSp">
        <pc:chgData name="Lorcan Archer" userId="S::larcher@fcm.ca::db34dde5-13dc-4777-9ca9-8bc1a69c3e56" providerId="AD" clId="Web-{0B8A54D9-8562-6BFC-4552-19F64F801BB6}" dt="2025-04-02T13:55:40.317" v="42" actId="20577"/>
        <pc:sldMkLst>
          <pc:docMk/>
          <pc:sldMk cId="1509844581" sldId="478"/>
        </pc:sldMkLst>
        <pc:spChg chg="mod">
          <ac:chgData name="Lorcan Archer" userId="S::larcher@fcm.ca::db34dde5-13dc-4777-9ca9-8bc1a69c3e56" providerId="AD" clId="Web-{0B8A54D9-8562-6BFC-4552-19F64F801BB6}" dt="2025-04-02T13:55:40.317" v="42" actId="20577"/>
          <ac:spMkLst>
            <pc:docMk/>
            <pc:sldMk cId="1509844581" sldId="478"/>
            <ac:spMk id="3" creationId="{8FE59054-EE91-57F4-0E45-866F56139BCA}"/>
          </ac:spMkLst>
        </pc:spChg>
      </pc:sldChg>
      <pc:sldChg chg="modSp">
        <pc:chgData name="Lorcan Archer" userId="S::larcher@fcm.ca::db34dde5-13dc-4777-9ca9-8bc1a69c3e56" providerId="AD" clId="Web-{0B8A54D9-8562-6BFC-4552-19F64F801BB6}" dt="2025-04-02T13:53:47.017" v="32" actId="14100"/>
        <pc:sldMkLst>
          <pc:docMk/>
          <pc:sldMk cId="3320005304" sldId="479"/>
        </pc:sldMkLst>
        <pc:spChg chg="mod">
          <ac:chgData name="Lorcan Archer" userId="S::larcher@fcm.ca::db34dde5-13dc-4777-9ca9-8bc1a69c3e56" providerId="AD" clId="Web-{0B8A54D9-8562-6BFC-4552-19F64F801BB6}" dt="2025-04-02T13:53:08.766" v="28" actId="1076"/>
          <ac:spMkLst>
            <pc:docMk/>
            <pc:sldMk cId="3320005304" sldId="479"/>
            <ac:spMk id="3" creationId="{C52AB0C2-A18B-23A2-259E-A245FAB1BE38}"/>
          </ac:spMkLst>
        </pc:spChg>
        <pc:spChg chg="mod">
          <ac:chgData name="Lorcan Archer" userId="S::larcher@fcm.ca::db34dde5-13dc-4777-9ca9-8bc1a69c3e56" providerId="AD" clId="Web-{0B8A54D9-8562-6BFC-4552-19F64F801BB6}" dt="2025-04-02T13:53:47.017" v="32" actId="14100"/>
          <ac:spMkLst>
            <pc:docMk/>
            <pc:sldMk cId="3320005304" sldId="479"/>
            <ac:spMk id="6" creationId="{97B8995D-AF0C-6C63-EB94-298EF227FBFF}"/>
          </ac:spMkLst>
        </pc:spChg>
      </pc:sldChg>
      <pc:sldChg chg="modSp">
        <pc:chgData name="Lorcan Archer" userId="S::larcher@fcm.ca::db34dde5-13dc-4777-9ca9-8bc1a69c3e56" providerId="AD" clId="Web-{0B8A54D9-8562-6BFC-4552-19F64F801BB6}" dt="2025-04-02T13:53:57.033" v="33" actId="14100"/>
        <pc:sldMkLst>
          <pc:docMk/>
          <pc:sldMk cId="2446537791" sldId="480"/>
        </pc:sldMkLst>
        <pc:spChg chg="mod">
          <ac:chgData name="Lorcan Archer" userId="S::larcher@fcm.ca::db34dde5-13dc-4777-9ca9-8bc1a69c3e56" providerId="AD" clId="Web-{0B8A54D9-8562-6BFC-4552-19F64F801BB6}" dt="2025-04-02T13:53:24.829" v="30" actId="1076"/>
          <ac:spMkLst>
            <pc:docMk/>
            <pc:sldMk cId="2446537791" sldId="480"/>
            <ac:spMk id="3" creationId="{DB351A21-3564-FDE0-5C4F-9594A9DA8931}"/>
          </ac:spMkLst>
        </pc:spChg>
        <pc:spChg chg="mod">
          <ac:chgData name="Lorcan Archer" userId="S::larcher@fcm.ca::db34dde5-13dc-4777-9ca9-8bc1a69c3e56" providerId="AD" clId="Web-{0B8A54D9-8562-6BFC-4552-19F64F801BB6}" dt="2025-04-02T13:53:57.033" v="33" actId="14100"/>
          <ac:spMkLst>
            <pc:docMk/>
            <pc:sldMk cId="2446537791" sldId="480"/>
            <ac:spMk id="8" creationId="{ABA6E08A-D41E-8F8E-0EC8-C5DF29C46FC8}"/>
          </ac:spMkLst>
        </pc:spChg>
      </pc:sldChg>
      <pc:sldChg chg="modSp">
        <pc:chgData name="Lorcan Archer" userId="S::larcher@fcm.ca::db34dde5-13dc-4777-9ca9-8bc1a69c3e56" providerId="AD" clId="Web-{0B8A54D9-8562-6BFC-4552-19F64F801BB6}" dt="2025-04-02T13:54:48.581" v="35"/>
        <pc:sldMkLst>
          <pc:docMk/>
          <pc:sldMk cId="2123376453" sldId="481"/>
        </pc:sldMkLst>
        <pc:picChg chg="mod">
          <ac:chgData name="Lorcan Archer" userId="S::larcher@fcm.ca::db34dde5-13dc-4777-9ca9-8bc1a69c3e56" providerId="AD" clId="Web-{0B8A54D9-8562-6BFC-4552-19F64F801BB6}" dt="2025-04-02T13:54:48.581" v="35"/>
          <ac:picMkLst>
            <pc:docMk/>
            <pc:sldMk cId="2123376453" sldId="481"/>
            <ac:picMk id="5" creationId="{489AA93A-9FDF-AC15-2B21-B1E9B7C9E23D}"/>
          </ac:picMkLst>
        </pc:picChg>
      </pc:sldChg>
    </pc:docChg>
  </pc:docChgLst>
  <pc:docChgLst>
    <pc:chgData name="Véronique Giroux" userId="96daa37b-ddcc-40e8-9323-286f2fbb9507" providerId="ADAL" clId="{2ECA90FF-8AD9-452E-B76B-F4AB6C3AFDE0}"/>
    <pc:docChg chg="modSld">
      <pc:chgData name="Véronique Giroux" userId="96daa37b-ddcc-40e8-9323-286f2fbb9507" providerId="ADAL" clId="{2ECA90FF-8AD9-452E-B76B-F4AB6C3AFDE0}" dt="2025-04-03T19:03:21.507" v="31" actId="20577"/>
      <pc:docMkLst>
        <pc:docMk/>
      </pc:docMkLst>
      <pc:sldChg chg="modSp mod">
        <pc:chgData name="Véronique Giroux" userId="96daa37b-ddcc-40e8-9323-286f2fbb9507" providerId="ADAL" clId="{2ECA90FF-8AD9-452E-B76B-F4AB6C3AFDE0}" dt="2025-04-03T19:03:21.507" v="31" actId="20577"/>
        <pc:sldMkLst>
          <pc:docMk/>
          <pc:sldMk cId="1509844581" sldId="478"/>
        </pc:sldMkLst>
        <pc:spChg chg="mod">
          <ac:chgData name="Véronique Giroux" userId="96daa37b-ddcc-40e8-9323-286f2fbb9507" providerId="ADAL" clId="{2ECA90FF-8AD9-452E-B76B-F4AB6C3AFDE0}" dt="2025-04-03T19:03:21.507" v="31" actId="20577"/>
          <ac:spMkLst>
            <pc:docMk/>
            <pc:sldMk cId="1509844581" sldId="478"/>
            <ac:spMk id="3" creationId="{8FE59054-EE91-57F4-0E45-866F56139BCA}"/>
          </ac:spMkLst>
        </pc:spChg>
      </pc:sldChg>
    </pc:docChg>
  </pc:docChgLst>
  <pc:docChgLst>
    <pc:chgData name="Lorcan Archer" userId="S::larcher@fcm.ca::db34dde5-13dc-4777-9ca9-8bc1a69c3e56" providerId="AD" clId="Web-{5BB8E31F-402A-323C-32F0-257E0D155E26}"/>
    <pc:docChg chg="modSld">
      <pc:chgData name="Lorcan Archer" userId="S::larcher@fcm.ca::db34dde5-13dc-4777-9ca9-8bc1a69c3e56" providerId="AD" clId="Web-{5BB8E31F-402A-323C-32F0-257E0D155E26}" dt="2025-04-09T20:30:52.588" v="6" actId="20577"/>
      <pc:docMkLst>
        <pc:docMk/>
      </pc:docMkLst>
      <pc:sldChg chg="modSp modCm">
        <pc:chgData name="Lorcan Archer" userId="S::larcher@fcm.ca::db34dde5-13dc-4777-9ca9-8bc1a69c3e56" providerId="AD" clId="Web-{5BB8E31F-402A-323C-32F0-257E0D155E26}" dt="2025-04-09T20:30:28.415" v="4" actId="20577"/>
        <pc:sldMkLst>
          <pc:docMk/>
          <pc:sldMk cId="2602890243" sldId="297"/>
        </pc:sldMkLst>
        <pc:spChg chg="mod">
          <ac:chgData name="Lorcan Archer" userId="S::larcher@fcm.ca::db34dde5-13dc-4777-9ca9-8bc1a69c3e56" providerId="AD" clId="Web-{5BB8E31F-402A-323C-32F0-257E0D155E26}" dt="2025-04-09T20:30:28.415" v="4" actId="20577"/>
          <ac:spMkLst>
            <pc:docMk/>
            <pc:sldMk cId="2602890243" sldId="297"/>
            <ac:spMk id="6" creationId="{4BD3D0BB-6264-ECBE-60EF-7CBEDE74CD0E}"/>
          </ac:spMkLst>
        </pc:spChg>
        <pc:extLst>
          <p:ext xmlns:p="http://schemas.openxmlformats.org/presentationml/2006/main" uri="{D6D511B9-2390-475A-947B-AFAB55BFBCF1}">
            <pc226:cmChg xmlns:pc226="http://schemas.microsoft.com/office/powerpoint/2022/06/main/command" chg="mod">
              <pc226:chgData name="Lorcan Archer" userId="S::larcher@fcm.ca::db34dde5-13dc-4777-9ca9-8bc1a69c3e56" providerId="AD" clId="Web-{5BB8E31F-402A-323C-32F0-257E0D155E26}" dt="2025-04-09T20:30:23.540" v="3" actId="20577"/>
              <pc2:cmMkLst xmlns:pc2="http://schemas.microsoft.com/office/powerpoint/2019/9/main/command">
                <pc:docMk/>
                <pc:sldMk cId="2602890243" sldId="297"/>
                <pc2:cmMk id="{3D201CF0-BDFF-4669-BA9F-A921EC12CDCF}"/>
              </pc2:cmMkLst>
            </pc226:cmChg>
          </p:ext>
        </pc:extLst>
      </pc:sldChg>
      <pc:sldChg chg="modSp">
        <pc:chgData name="Lorcan Archer" userId="S::larcher@fcm.ca::db34dde5-13dc-4777-9ca9-8bc1a69c3e56" providerId="AD" clId="Web-{5BB8E31F-402A-323C-32F0-257E0D155E26}" dt="2025-04-09T20:15:04.088" v="2" actId="1076"/>
        <pc:sldMkLst>
          <pc:docMk/>
          <pc:sldMk cId="1237272372" sldId="476"/>
        </pc:sldMkLst>
        <pc:spChg chg="mod">
          <ac:chgData name="Lorcan Archer" userId="S::larcher@fcm.ca::db34dde5-13dc-4777-9ca9-8bc1a69c3e56" providerId="AD" clId="Web-{5BB8E31F-402A-323C-32F0-257E0D155E26}" dt="2025-04-09T20:15:02.244" v="1" actId="14100"/>
          <ac:spMkLst>
            <pc:docMk/>
            <pc:sldMk cId="1237272372" sldId="476"/>
            <ac:spMk id="3" creationId="{9C45D97E-4FCC-C099-14FF-FCEB5A30F84D}"/>
          </ac:spMkLst>
        </pc:spChg>
        <pc:picChg chg="mod">
          <ac:chgData name="Lorcan Archer" userId="S::larcher@fcm.ca::db34dde5-13dc-4777-9ca9-8bc1a69c3e56" providerId="AD" clId="Web-{5BB8E31F-402A-323C-32F0-257E0D155E26}" dt="2025-04-09T20:15:04.088" v="2" actId="1076"/>
          <ac:picMkLst>
            <pc:docMk/>
            <pc:sldMk cId="1237272372" sldId="476"/>
            <ac:picMk id="6" creationId="{B062A655-74C0-464E-316E-71690AFE7152}"/>
          </ac:picMkLst>
        </pc:picChg>
      </pc:sldChg>
      <pc:sldChg chg="modSp modCm">
        <pc:chgData name="Lorcan Archer" userId="S::larcher@fcm.ca::db34dde5-13dc-4777-9ca9-8bc1a69c3e56" providerId="AD" clId="Web-{5BB8E31F-402A-323C-32F0-257E0D155E26}" dt="2025-04-09T20:30:52.588" v="6" actId="20577"/>
        <pc:sldMkLst>
          <pc:docMk/>
          <pc:sldMk cId="1509844581" sldId="478"/>
        </pc:sldMkLst>
        <pc:spChg chg="mod">
          <ac:chgData name="Lorcan Archer" userId="S::larcher@fcm.ca::db34dde5-13dc-4777-9ca9-8bc1a69c3e56" providerId="AD" clId="Web-{5BB8E31F-402A-323C-32F0-257E0D155E26}" dt="2025-04-09T20:30:52.588" v="6" actId="20577"/>
          <ac:spMkLst>
            <pc:docMk/>
            <pc:sldMk cId="1509844581" sldId="478"/>
            <ac:spMk id="3" creationId="{8FE59054-EE91-57F4-0E45-866F56139BCA}"/>
          </ac:spMkLst>
        </pc:spChg>
        <pc:extLst>
          <p:ext xmlns:p="http://schemas.openxmlformats.org/presentationml/2006/main" uri="{D6D511B9-2390-475A-947B-AFAB55BFBCF1}">
            <pc226:cmChg xmlns:pc226="http://schemas.microsoft.com/office/powerpoint/2022/06/main/command" chg="mod">
              <pc226:chgData name="Lorcan Archer" userId="S::larcher@fcm.ca::db34dde5-13dc-4777-9ca9-8bc1a69c3e56" providerId="AD" clId="Web-{5BB8E31F-402A-323C-32F0-257E0D155E26}" dt="2025-04-09T20:30:50.822" v="5" actId="20577"/>
              <pc2:cmMkLst xmlns:pc2="http://schemas.microsoft.com/office/powerpoint/2019/9/main/command">
                <pc:docMk/>
                <pc:sldMk cId="1509844581" sldId="478"/>
                <pc2:cmMk id="{9B6DC3FA-9F9A-4728-B39F-C9AE20C14FF5}"/>
              </pc2:cmMkLst>
            </pc226:cmChg>
          </p:ext>
        </pc:extLst>
      </pc:sldChg>
    </pc:docChg>
  </pc:docChgLst>
  <pc:docChgLst>
    <pc:chgData name="Lorcan Archer" userId="S::larcher@fcm.ca::db34dde5-13dc-4777-9ca9-8bc1a69c3e56" providerId="AD" clId="Web-{F8E6B506-01FF-FA32-F313-4C1043E75D2F}"/>
    <pc:docChg chg="modSld">
      <pc:chgData name="Lorcan Archer" userId="S::larcher@fcm.ca::db34dde5-13dc-4777-9ca9-8bc1a69c3e56" providerId="AD" clId="Web-{F8E6B506-01FF-FA32-F313-4C1043E75D2F}" dt="2025-04-08T16:18:15.451" v="76" actId="20577"/>
      <pc:docMkLst>
        <pc:docMk/>
      </pc:docMkLst>
      <pc:sldChg chg="modSp">
        <pc:chgData name="Lorcan Archer" userId="S::larcher@fcm.ca::db34dde5-13dc-4777-9ca9-8bc1a69c3e56" providerId="AD" clId="Web-{F8E6B506-01FF-FA32-F313-4C1043E75D2F}" dt="2025-04-08T16:18:15.451" v="76" actId="20577"/>
        <pc:sldMkLst>
          <pc:docMk/>
          <pc:sldMk cId="4048842632" sldId="368"/>
        </pc:sldMkLst>
        <pc:spChg chg="mod">
          <ac:chgData name="Lorcan Archer" userId="S::larcher@fcm.ca::db34dde5-13dc-4777-9ca9-8bc1a69c3e56" providerId="AD" clId="Web-{F8E6B506-01FF-FA32-F313-4C1043E75D2F}" dt="2025-04-08T16:18:15.451" v="76" actId="20577"/>
          <ac:spMkLst>
            <pc:docMk/>
            <pc:sldMk cId="4048842632" sldId="368"/>
            <ac:spMk id="5" creationId="{04D0D9D3-0AAB-86EE-5A04-8C04BBC1B75C}"/>
          </ac:spMkLst>
        </pc:spChg>
      </pc:sldChg>
    </pc:docChg>
  </pc:docChgLst>
  <pc:docChgLst>
    <pc:chgData name="Mélanie Belzile" userId="S::mbelzile@fcm.ca::144ecf12-e8af-4d12-8ee9-4f441f2ba91c" providerId="AD" clId="Web-{872B718C-14E2-B668-08FC-8E561F3F03CE}"/>
    <pc:docChg chg="modSld">
      <pc:chgData name="Mélanie Belzile" userId="S::mbelzile@fcm.ca::144ecf12-e8af-4d12-8ee9-4f441f2ba91c" providerId="AD" clId="Web-{872B718C-14E2-B668-08FC-8E561F3F03CE}" dt="2025-04-03T19:57:13.028" v="27" actId="20577"/>
      <pc:docMkLst>
        <pc:docMk/>
      </pc:docMkLst>
      <pc:sldChg chg="modSp">
        <pc:chgData name="Mélanie Belzile" userId="S::mbelzile@fcm.ca::144ecf12-e8af-4d12-8ee9-4f441f2ba91c" providerId="AD" clId="Web-{872B718C-14E2-B668-08FC-8E561F3F03CE}" dt="2025-04-03T19:57:13.028" v="27" actId="20577"/>
        <pc:sldMkLst>
          <pc:docMk/>
          <pc:sldMk cId="2123376453" sldId="481"/>
        </pc:sldMkLst>
        <pc:spChg chg="mod">
          <ac:chgData name="Mélanie Belzile" userId="S::mbelzile@fcm.ca::144ecf12-e8af-4d12-8ee9-4f441f2ba91c" providerId="AD" clId="Web-{872B718C-14E2-B668-08FC-8E561F3F03CE}" dt="2025-04-03T19:57:13.028" v="27" actId="20577"/>
          <ac:spMkLst>
            <pc:docMk/>
            <pc:sldMk cId="2123376453" sldId="481"/>
            <ac:spMk id="3" creationId="{28D35879-61A0-3203-064C-F1F49469090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D9832AE-7967-421D-A53A-C82012069653}" type="datetimeFigureOut">
              <a:rPr lang="en-CA" smtClean="0"/>
              <a:t>2025-04-10</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815D1C5-29A8-4C3F-9BE3-BEFA296E5EEF}" type="slidenum">
              <a:rPr lang="en-CA" smtClean="0"/>
              <a:t>‹#›</a:t>
            </a:fld>
            <a:endParaRPr lang="en-CA"/>
          </a:p>
        </p:txBody>
      </p:sp>
    </p:spTree>
    <p:extLst>
      <p:ext uri="{BB962C8B-B14F-4D97-AF65-F5344CB8AC3E}">
        <p14:creationId xmlns:p14="http://schemas.microsoft.com/office/powerpoint/2010/main" val="1771427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FFED927-4AF0-4217-BAA7-1C45858A00F3}" type="datetimeFigureOut">
              <a:rPr lang="en-CA" smtClean="0"/>
              <a:t>2025-04-10</a:t>
            </a:fld>
            <a:endParaRPr lang="en-CA"/>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4D6F12D-53A1-41F5-8474-DE1804CA6FF8}" type="slidenum">
              <a:rPr lang="en-CA" smtClean="0"/>
              <a:t>‹#›</a:t>
            </a:fld>
            <a:endParaRPr lang="en-CA"/>
          </a:p>
        </p:txBody>
      </p:sp>
    </p:spTree>
    <p:extLst>
      <p:ext uri="{BB962C8B-B14F-4D97-AF65-F5344CB8AC3E}">
        <p14:creationId xmlns:p14="http://schemas.microsoft.com/office/powerpoint/2010/main" val="361756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defPPr/>
          </a:lstStyle>
          <a:p>
            <a:endParaRPr lang="en-CA" sz="1200"/>
          </a:p>
        </p:txBody>
      </p:sp>
      <p:sp>
        <p:nvSpPr>
          <p:cNvPr id="4" name="Slide Number Placeholder 3"/>
          <p:cNvSpPr>
            <a:spLocks noGrp="1"/>
          </p:cNvSpPr>
          <p:nvPr>
            <p:ph type="sldNum" sz="quarter" idx="10"/>
          </p:nvPr>
        </p:nvSpPr>
        <p:spPr/>
        <p:txBody>
          <a:bodyPr/>
          <a:lstStyle>
            <a:defPPr/>
          </a:lstStyle>
          <a:p>
            <a:fld id="{A4D6F12D-53A1-41F5-8474-DE1804CA6FF8}" type="slidenum">
              <a:rPr lang="en-CA" smtClean="0"/>
              <a:pPr/>
              <a:t>4</a:t>
            </a:fld>
            <a:endParaRPr lang="en-CA"/>
          </a:p>
        </p:txBody>
      </p:sp>
    </p:spTree>
    <p:extLst>
      <p:ext uri="{BB962C8B-B14F-4D97-AF65-F5344CB8AC3E}">
        <p14:creationId xmlns:p14="http://schemas.microsoft.com/office/powerpoint/2010/main" val="3182669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2288F-D553-4C14-BD1E-12CBE4E8CD5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F6655A-1611-45DA-8F1F-586D812A826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1958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rench Title slide">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7" name="Rectangle 6"/>
          <p:cNvSpPr/>
          <p:nvPr userDrawn="1"/>
        </p:nvSpPr>
        <p:spPr>
          <a:xfrm>
            <a:off x="2" y="2009869"/>
            <a:ext cx="10850137" cy="3341428"/>
          </a:xfrm>
          <a:prstGeom prst="rect">
            <a:avLst/>
          </a:prstGeom>
          <a:solidFill>
            <a:srgbClr val="86726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957021" y="1754500"/>
            <a:ext cx="11234979" cy="3270177"/>
          </a:xfrm>
          <a:prstGeom prst="rect">
            <a:avLst/>
          </a:prstGeom>
          <a:solidFill>
            <a:srgbClr val="86726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2"/>
          <p:cNvSpPr>
            <a:spLocks noGrp="1"/>
          </p:cNvSpPr>
          <p:nvPr>
            <p:ph type="body" sz="quarter" idx="12" hasCustomPrompt="1"/>
          </p:nvPr>
        </p:nvSpPr>
        <p:spPr>
          <a:xfrm>
            <a:off x="1199459" y="2763788"/>
            <a:ext cx="9752207" cy="1584176"/>
          </a:xfrm>
          <a:prstGeom prst="rect">
            <a:avLst/>
          </a:prstGeom>
        </p:spPr>
        <p:txBody>
          <a:bodyPr lIns="0" anchor="t" anchorCtr="0">
            <a:noAutofit/>
          </a:bodyPr>
          <a:lstStyle>
            <a:lvl1pPr marL="0" indent="0">
              <a:lnSpc>
                <a:spcPct val="90000"/>
              </a:lnSpc>
              <a:buNone/>
              <a:defRPr sz="4400" b="1" i="0"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CA"/>
              <a:t>Titre pour </a:t>
            </a:r>
            <a:r>
              <a:rPr lang="en-CA" err="1"/>
              <a:t>votre</a:t>
            </a:r>
            <a:r>
              <a:rPr lang="en-CA"/>
              <a:t> </a:t>
            </a:r>
            <a:r>
              <a:rPr lang="en-CA" err="1"/>
              <a:t>présentation</a:t>
            </a:r>
            <a:r>
              <a:rPr lang="en-CA"/>
              <a:t> </a:t>
            </a:r>
            <a:r>
              <a:rPr lang="en-CA" err="1"/>
              <a:t>ici</a:t>
            </a:r>
            <a:endParaRPr lang="en-CA"/>
          </a:p>
        </p:txBody>
      </p:sp>
      <p:sp>
        <p:nvSpPr>
          <p:cNvPr id="13" name="Text Placeholder 2"/>
          <p:cNvSpPr>
            <a:spLocks noGrp="1"/>
          </p:cNvSpPr>
          <p:nvPr>
            <p:ph type="body" sz="quarter" idx="13" hasCustomPrompt="1"/>
          </p:nvPr>
        </p:nvSpPr>
        <p:spPr>
          <a:xfrm>
            <a:off x="1199459" y="3653656"/>
            <a:ext cx="9752207" cy="648072"/>
          </a:xfrm>
          <a:prstGeom prst="rect">
            <a:avLst/>
          </a:prstGeom>
        </p:spPr>
        <p:txBody>
          <a:bodyPr lIns="0" anchor="t" anchorCtr="0">
            <a:noAutofit/>
          </a:bodyPr>
          <a:lstStyle>
            <a:lvl1pPr marL="0" indent="0">
              <a:lnSpc>
                <a:spcPct val="90000"/>
              </a:lnSpc>
              <a:buNone/>
              <a:defRPr sz="2400" b="1" i="0"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CA" err="1"/>
              <a:t>Soutitre</a:t>
            </a:r>
            <a:r>
              <a:rPr lang="en-CA"/>
              <a:t> </a:t>
            </a:r>
            <a:r>
              <a:rPr lang="en-CA" err="1"/>
              <a:t>va</a:t>
            </a:r>
            <a:r>
              <a:rPr lang="en-CA"/>
              <a:t> </a:t>
            </a:r>
            <a:r>
              <a:rPr lang="en-CA" err="1"/>
              <a:t>ici</a:t>
            </a:r>
            <a:r>
              <a:rPr lang="en-CA"/>
              <a:t> </a:t>
            </a:r>
            <a:r>
              <a:rPr lang="en-CA" err="1"/>
              <a:t>si</a:t>
            </a:r>
            <a:r>
              <a:rPr lang="en-CA"/>
              <a:t> </a:t>
            </a:r>
            <a:r>
              <a:rPr lang="en-CA" err="1"/>
              <a:t>nécéssaire</a:t>
            </a:r>
            <a:endParaRPr lang="en-CA"/>
          </a:p>
        </p:txBody>
      </p:sp>
      <p:sp>
        <p:nvSpPr>
          <p:cNvPr id="9" name="Rectangle 8"/>
          <p:cNvSpPr/>
          <p:nvPr userDrawn="1"/>
        </p:nvSpPr>
        <p:spPr>
          <a:xfrm flipV="1">
            <a:off x="2" y="5339813"/>
            <a:ext cx="10846052" cy="88974"/>
          </a:xfrm>
          <a:prstGeom prst="rect">
            <a:avLst/>
          </a:prstGeom>
          <a:solidFill>
            <a:srgbClr val="851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3"/>
          <p:cNvSpPr>
            <a:spLocks noGrp="1"/>
          </p:cNvSpPr>
          <p:nvPr>
            <p:ph type="body" sz="quarter" idx="11" hasCustomPrompt="1"/>
          </p:nvPr>
        </p:nvSpPr>
        <p:spPr>
          <a:xfrm>
            <a:off x="954937" y="5606670"/>
            <a:ext cx="4468091" cy="916050"/>
          </a:xfrm>
          <a:prstGeom prst="rect">
            <a:avLst/>
          </a:prstGeom>
        </p:spPr>
        <p:txBody>
          <a:bodyPr anchor="t" anchorCtr="0"/>
          <a:lstStyle>
            <a:lvl1pPr marL="0" indent="0">
              <a:buFontTx/>
              <a:buNone/>
              <a:defRPr sz="1400" b="0" baseline="0">
                <a:solidFill>
                  <a:schemeClr val="tx1">
                    <a:lumMod val="65000"/>
                    <a:lumOff val="35000"/>
                  </a:schemeClr>
                </a:solidFill>
                <a:latin typeface="Calibri" panose="020F0502020204030204" pitchFamily="34" charset="0"/>
                <a:cs typeface="Calibri" panose="020F0502020204030204" pitchFamily="34" charset="0"/>
              </a:defRPr>
            </a:lvl1pPr>
          </a:lstStyle>
          <a:p>
            <a:r>
              <a:rPr lang="en-US" b="1" err="1"/>
              <a:t>Autre</a:t>
            </a:r>
            <a:r>
              <a:rPr lang="en-US" b="1"/>
              <a:t> information </a:t>
            </a:r>
            <a:r>
              <a:rPr lang="en-US" b="1" err="1"/>
              <a:t>pertinente</a:t>
            </a:r>
            <a:endParaRPr lang="en-US" b="1"/>
          </a:p>
          <a:p>
            <a:endParaRPr lang="en-US" b="1"/>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2377" t="55799" r="5623" b="29315"/>
          <a:stretch/>
        </p:blipFill>
        <p:spPr>
          <a:xfrm>
            <a:off x="883257" y="735851"/>
            <a:ext cx="3206491" cy="449793"/>
          </a:xfrm>
          <a:prstGeom prst="rect">
            <a:avLst/>
          </a:prstGeom>
        </p:spPr>
      </p:pic>
    </p:spTree>
    <p:extLst>
      <p:ext uri="{BB962C8B-B14F-4D97-AF65-F5344CB8AC3E}">
        <p14:creationId xmlns:p14="http://schemas.microsoft.com/office/powerpoint/2010/main" val="1724506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 - One-column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4388" y="498016"/>
            <a:ext cx="10515600" cy="628515"/>
          </a:xfrm>
          <a:prstGeom prst="rect">
            <a:avLst/>
          </a:prstGeom>
        </p:spPr>
        <p:txBody>
          <a:bodyPr/>
          <a:lstStyle>
            <a:lvl1pPr algn="l">
              <a:defRPr sz="4000" b="1" baseline="0">
                <a:solidFill>
                  <a:srgbClr val="860038"/>
                </a:solidFill>
              </a:defRPr>
            </a:lvl1pPr>
          </a:lstStyle>
          <a:p>
            <a:r>
              <a:rPr lang="en-US" err="1"/>
              <a:t>Diapo</a:t>
            </a:r>
            <a:r>
              <a:rPr lang="en-US"/>
              <a:t>. de base avec </a:t>
            </a:r>
            <a:r>
              <a:rPr lang="en-US" err="1"/>
              <a:t>puces</a:t>
            </a:r>
            <a:r>
              <a:rPr lang="en-US"/>
              <a:t> de </a:t>
            </a:r>
            <a:r>
              <a:rPr lang="en-US" err="1"/>
              <a:t>niveau</a:t>
            </a:r>
            <a:r>
              <a:rPr lang="en-US"/>
              <a:t> 1</a:t>
            </a:r>
            <a:endParaRPr lang="en-CA"/>
          </a:p>
        </p:txBody>
      </p:sp>
      <p:sp>
        <p:nvSpPr>
          <p:cNvPr id="6" name="Text Placeholder 2"/>
          <p:cNvSpPr>
            <a:spLocks noGrp="1"/>
          </p:cNvSpPr>
          <p:nvPr>
            <p:ph type="body" idx="1" hasCustomPrompt="1"/>
          </p:nvPr>
        </p:nvSpPr>
        <p:spPr>
          <a:xfrm>
            <a:off x="814918" y="1341438"/>
            <a:ext cx="10395452" cy="3367295"/>
          </a:xfrm>
          <a:prstGeom prst="rect">
            <a:avLst/>
          </a:prstGeom>
        </p:spPr>
        <p:txBody>
          <a:bodyPr anchor="t" anchorCtr="0"/>
          <a:lstStyle>
            <a:lvl1pPr marL="255600" indent="-255600">
              <a:spcBef>
                <a:spcPts val="2400"/>
              </a:spcBef>
              <a:buFont typeface="Arial" panose="020B0604020202020204" pitchFamily="34" charset="0"/>
              <a:buChar char="•"/>
              <a:defRPr sz="3000" b="0" i="0" baseline="0">
                <a:solidFill>
                  <a:schemeClr val="tx1">
                    <a:lumMod val="65000"/>
                    <a:lumOff val="35000"/>
                  </a:schemeClr>
                </a:solidFill>
                <a:latin typeface="+mj-lt"/>
                <a:ea typeface="Gotham-Medium" charset="0"/>
                <a:cs typeface="Gotham-Medium"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err="1"/>
              <a:t>Voici</a:t>
            </a:r>
            <a:r>
              <a:rPr lang="en-US"/>
              <a:t> la première puce </a:t>
            </a:r>
          </a:p>
          <a:p>
            <a:pPr lvl="0"/>
            <a:r>
              <a:rPr lang="en-US" err="1"/>
              <a:t>Voici</a:t>
            </a:r>
            <a:r>
              <a:rPr lang="en-US"/>
              <a:t> la </a:t>
            </a:r>
            <a:r>
              <a:rPr lang="en-US" err="1"/>
              <a:t>deuxième</a:t>
            </a:r>
            <a:r>
              <a:rPr lang="en-US"/>
              <a:t> puce </a:t>
            </a:r>
          </a:p>
          <a:p>
            <a:pPr lvl="0"/>
            <a:r>
              <a:rPr lang="en-US" err="1"/>
              <a:t>Voici</a:t>
            </a:r>
            <a:r>
              <a:rPr lang="en-US"/>
              <a:t> la </a:t>
            </a:r>
            <a:r>
              <a:rPr lang="en-US" err="1"/>
              <a:t>troisième</a:t>
            </a:r>
            <a:r>
              <a:rPr lang="en-US"/>
              <a:t> puce </a:t>
            </a:r>
          </a:p>
        </p:txBody>
      </p:sp>
    </p:spTree>
    <p:extLst>
      <p:ext uri="{BB962C8B-B14F-4D97-AF65-F5344CB8AC3E}">
        <p14:creationId xmlns:p14="http://schemas.microsoft.com/office/powerpoint/2010/main" val="1335501910"/>
      </p:ext>
    </p:extLst>
  </p:cSld>
  <p:clrMapOvr>
    <a:masterClrMapping/>
  </p:clrMapOvr>
  <p:extLst>
    <p:ext uri="{DCECCB84-F9BA-43D5-87BE-67443E8EF086}">
      <p15:sldGuideLst xmlns:p15="http://schemas.microsoft.com/office/powerpoint/2012/main">
        <p15:guide id="1" pos="513" userDrawn="1">
          <p15:clr>
            <a:srgbClr val="FBAE40"/>
          </p15:clr>
        </p15:guide>
        <p15:guide id="2" orient="horz" pos="3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 - One column with subhead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03508"/>
            <a:ext cx="10785600" cy="594000"/>
          </a:xfrm>
          <a:prstGeom prst="rect">
            <a:avLst/>
          </a:prstGeom>
        </p:spPr>
        <p:txBody>
          <a:bodyPr/>
          <a:lstStyle>
            <a:lvl1pPr algn="l">
              <a:defRPr sz="4000" b="1" baseline="0">
                <a:solidFill>
                  <a:srgbClr val="860038"/>
                </a:solidFill>
              </a:defRPr>
            </a:lvl1pPr>
          </a:lstStyle>
          <a:p>
            <a:r>
              <a:rPr lang="en-US" err="1"/>
              <a:t>Voici</a:t>
            </a:r>
            <a:r>
              <a:rPr lang="en-US"/>
              <a:t> </a:t>
            </a:r>
            <a:r>
              <a:rPr lang="en-US" err="1"/>
              <a:t>une</a:t>
            </a:r>
            <a:r>
              <a:rPr lang="en-US"/>
              <a:t> </a:t>
            </a:r>
            <a:r>
              <a:rPr lang="en-US" err="1"/>
              <a:t>diapositive</a:t>
            </a:r>
            <a:r>
              <a:rPr lang="en-US"/>
              <a:t> de base avec </a:t>
            </a:r>
            <a:r>
              <a:rPr lang="en-US" err="1"/>
              <a:t>puces</a:t>
            </a:r>
            <a:endParaRPr lang="en-CA"/>
          </a:p>
        </p:txBody>
      </p:sp>
      <p:sp>
        <p:nvSpPr>
          <p:cNvPr id="4" name="Text Placeholder 3"/>
          <p:cNvSpPr>
            <a:spLocks noGrp="1"/>
          </p:cNvSpPr>
          <p:nvPr>
            <p:ph type="body" sz="quarter" idx="10" hasCustomPrompt="1"/>
          </p:nvPr>
        </p:nvSpPr>
        <p:spPr>
          <a:xfrm>
            <a:off x="838200" y="1349984"/>
            <a:ext cx="10785600" cy="4555160"/>
          </a:xfrm>
          <a:prstGeom prst="rect">
            <a:avLst/>
          </a:prstGeom>
        </p:spPr>
        <p:txBody>
          <a:bodyPr/>
          <a:lstStyle>
            <a:lvl1pPr marL="0" indent="0">
              <a:lnSpc>
                <a:spcPct val="95000"/>
              </a:lnSpc>
              <a:spcBef>
                <a:spcPts val="2400"/>
              </a:spcBef>
              <a:buFontTx/>
              <a:buNone/>
              <a:defRPr sz="3000" baseline="0">
                <a:solidFill>
                  <a:schemeClr val="tx1">
                    <a:lumMod val="65000"/>
                    <a:lumOff val="35000"/>
                  </a:schemeClr>
                </a:solidFill>
              </a:defRPr>
            </a:lvl1pPr>
            <a:lvl2pPr marL="576000" indent="-284400">
              <a:lnSpc>
                <a:spcPct val="95000"/>
              </a:lnSpc>
              <a:spcBef>
                <a:spcPts val="500"/>
              </a:spcBef>
              <a:buFont typeface="Arial" panose="020B0604020202020204" pitchFamily="34" charset="0"/>
              <a:buChar char="•"/>
              <a:defRPr sz="2400" baseline="0">
                <a:solidFill>
                  <a:schemeClr val="tx1">
                    <a:lumMod val="65000"/>
                    <a:lumOff val="35000"/>
                  </a:schemeClr>
                </a:solidFill>
              </a:defRPr>
            </a:lvl2pPr>
          </a:lstStyle>
          <a:p>
            <a:pPr lvl="0"/>
            <a:r>
              <a:rPr lang="en-US" err="1"/>
              <a:t>Voici</a:t>
            </a:r>
            <a:r>
              <a:rPr lang="en-US"/>
              <a:t> le premier sous-</a:t>
            </a:r>
            <a:r>
              <a:rPr lang="en-US" err="1"/>
              <a:t>titre</a:t>
            </a:r>
            <a:endParaRPr lang="en-US"/>
          </a:p>
          <a:p>
            <a:pPr lvl="1"/>
            <a:r>
              <a:rPr lang="en-US"/>
              <a:t>Puce 1 </a:t>
            </a:r>
          </a:p>
          <a:p>
            <a:pPr lvl="1"/>
            <a:r>
              <a:rPr lang="en-US"/>
              <a:t>Puce 2 </a:t>
            </a:r>
          </a:p>
          <a:p>
            <a:pPr lvl="1"/>
            <a:r>
              <a:rPr lang="en-US" err="1"/>
              <a:t>Vous</a:t>
            </a:r>
            <a:r>
              <a:rPr lang="en-US"/>
              <a:t> </a:t>
            </a:r>
            <a:r>
              <a:rPr lang="en-US" err="1"/>
              <a:t>pouvez</a:t>
            </a:r>
            <a:r>
              <a:rPr lang="en-US"/>
              <a:t> </a:t>
            </a:r>
            <a:r>
              <a:rPr lang="en-US" err="1"/>
              <a:t>ajouter</a:t>
            </a:r>
            <a:r>
              <a:rPr lang="en-US"/>
              <a:t> </a:t>
            </a:r>
            <a:r>
              <a:rPr lang="en-US" err="1"/>
              <a:t>autant</a:t>
            </a:r>
            <a:r>
              <a:rPr lang="en-US"/>
              <a:t> de </a:t>
            </a:r>
            <a:r>
              <a:rPr lang="en-US" err="1"/>
              <a:t>puces</a:t>
            </a:r>
            <a:r>
              <a:rPr lang="en-US"/>
              <a:t> que </a:t>
            </a:r>
            <a:r>
              <a:rPr lang="en-US" err="1"/>
              <a:t>vous</a:t>
            </a:r>
            <a:r>
              <a:rPr lang="en-US"/>
              <a:t> le </a:t>
            </a:r>
            <a:r>
              <a:rPr lang="en-US" err="1"/>
              <a:t>désirez</a:t>
            </a:r>
            <a:r>
              <a:rPr lang="en-US"/>
              <a:t>, </a:t>
            </a:r>
            <a:r>
              <a:rPr lang="en-US" err="1"/>
              <a:t>mais</a:t>
            </a:r>
            <a:r>
              <a:rPr lang="en-US"/>
              <a:t> ne </a:t>
            </a:r>
            <a:r>
              <a:rPr lang="en-US" err="1"/>
              <a:t>surchargez</a:t>
            </a:r>
            <a:r>
              <a:rPr lang="en-US"/>
              <a:t> pas la </a:t>
            </a:r>
            <a:r>
              <a:rPr lang="en-US" err="1"/>
              <a:t>diapositive</a:t>
            </a:r>
            <a:r>
              <a:rPr lang="en-US"/>
              <a:t> </a:t>
            </a:r>
          </a:p>
          <a:p>
            <a:pPr lvl="0"/>
            <a:r>
              <a:rPr lang="en-US" err="1"/>
              <a:t>Voici</a:t>
            </a:r>
            <a:r>
              <a:rPr lang="en-US"/>
              <a:t> le </a:t>
            </a:r>
            <a:r>
              <a:rPr lang="en-US" err="1"/>
              <a:t>deuxième</a:t>
            </a:r>
            <a:r>
              <a:rPr lang="en-US"/>
              <a:t> sous-</a:t>
            </a:r>
            <a:r>
              <a:rPr lang="en-US" err="1"/>
              <a:t>titre</a:t>
            </a:r>
            <a:endParaRPr lang="en-US"/>
          </a:p>
          <a:p>
            <a:pPr lvl="1"/>
            <a:r>
              <a:rPr lang="en-US"/>
              <a:t>Rappel : ne </a:t>
            </a:r>
            <a:r>
              <a:rPr lang="en-US" err="1"/>
              <a:t>surchargez</a:t>
            </a:r>
            <a:r>
              <a:rPr lang="en-US"/>
              <a:t> pas la </a:t>
            </a:r>
            <a:r>
              <a:rPr lang="en-US" err="1"/>
              <a:t>diapositive</a:t>
            </a:r>
            <a:r>
              <a:rPr lang="en-US"/>
              <a:t> </a:t>
            </a:r>
          </a:p>
          <a:p>
            <a:pPr lvl="0"/>
            <a:r>
              <a:rPr lang="en-US" err="1"/>
              <a:t>Voici</a:t>
            </a:r>
            <a:r>
              <a:rPr lang="en-US"/>
              <a:t> le </a:t>
            </a:r>
            <a:r>
              <a:rPr lang="en-US" err="1"/>
              <a:t>troisième</a:t>
            </a:r>
            <a:r>
              <a:rPr lang="en-US"/>
              <a:t> sous-</a:t>
            </a:r>
            <a:r>
              <a:rPr lang="en-US" err="1"/>
              <a:t>titre</a:t>
            </a:r>
            <a:endParaRPr lang="en-US"/>
          </a:p>
          <a:p>
            <a:pPr lvl="1"/>
            <a:r>
              <a:rPr lang="en-US" err="1"/>
              <a:t>Vous</a:t>
            </a:r>
            <a:r>
              <a:rPr lang="en-US"/>
              <a:t> </a:t>
            </a:r>
            <a:r>
              <a:rPr lang="en-US" err="1"/>
              <a:t>avez</a:t>
            </a:r>
            <a:r>
              <a:rPr lang="en-US"/>
              <a:t> </a:t>
            </a:r>
            <a:r>
              <a:rPr lang="en-US" err="1"/>
              <a:t>probablement</a:t>
            </a:r>
            <a:r>
              <a:rPr lang="en-US"/>
              <a:t> trop </a:t>
            </a:r>
            <a:r>
              <a:rPr lang="en-US" err="1"/>
              <a:t>d’éléments</a:t>
            </a:r>
            <a:r>
              <a:rPr lang="en-US"/>
              <a:t> sur la </a:t>
            </a:r>
            <a:r>
              <a:rPr lang="en-US" err="1"/>
              <a:t>diapositive</a:t>
            </a:r>
            <a:r>
              <a:rPr lang="en-US"/>
              <a:t> </a:t>
            </a:r>
          </a:p>
          <a:p>
            <a:pPr lvl="1"/>
            <a:endParaRPr lang="en-US"/>
          </a:p>
        </p:txBody>
      </p:sp>
    </p:spTree>
    <p:extLst>
      <p:ext uri="{BB962C8B-B14F-4D97-AF65-F5344CB8AC3E}">
        <p14:creationId xmlns:p14="http://schemas.microsoft.com/office/powerpoint/2010/main" val="1595250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 - Multimedia">
    <p:spTree>
      <p:nvGrpSpPr>
        <p:cNvPr id="1" name=""/>
        <p:cNvGrpSpPr/>
        <p:nvPr/>
      </p:nvGrpSpPr>
      <p:grpSpPr>
        <a:xfrm>
          <a:off x="0" y="0"/>
          <a:ext cx="0" cy="0"/>
          <a:chOff x="0" y="0"/>
          <a:chExt cx="0" cy="0"/>
        </a:xfrm>
      </p:grpSpPr>
      <p:sp>
        <p:nvSpPr>
          <p:cNvPr id="12" name="Content Placeholder 2"/>
          <p:cNvSpPr>
            <a:spLocks noGrp="1"/>
          </p:cNvSpPr>
          <p:nvPr>
            <p:ph idx="1" hasCustomPrompt="1"/>
          </p:nvPr>
        </p:nvSpPr>
        <p:spPr>
          <a:xfrm>
            <a:off x="839419" y="1345526"/>
            <a:ext cx="10945216" cy="4320481"/>
          </a:xfrm>
          <a:prstGeom prst="rect">
            <a:avLst/>
          </a:prstGeom>
        </p:spPr>
        <p:txBody>
          <a:bodyPr/>
          <a:lstStyle>
            <a:lvl1pPr marL="0" indent="0">
              <a:buNone/>
              <a:defRPr sz="24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Veuillez cliquer sur l’icône appropriée afin de télécharger une photo, une vidéo ou un autre élément.</a:t>
            </a:r>
            <a:endParaRPr lang="en-CA"/>
          </a:p>
        </p:txBody>
      </p:sp>
      <p:sp>
        <p:nvSpPr>
          <p:cNvPr id="7" name="Title 1"/>
          <p:cNvSpPr txBox="1">
            <a:spLocks/>
          </p:cNvSpPr>
          <p:nvPr userDrawn="1"/>
        </p:nvSpPr>
        <p:spPr>
          <a:xfrm>
            <a:off x="838200" y="500376"/>
            <a:ext cx="10515600" cy="635307"/>
          </a:xfrm>
          <a:prstGeom prst="rect">
            <a:avLst/>
          </a:prstGeom>
        </p:spPr>
        <p:txBody>
          <a:bodyPr/>
          <a:lstStyle>
            <a:lvl1pPr algn="l" defTabSz="685800" rtl="0" eaLnBrk="1" latinLnBrk="0" hangingPunct="1">
              <a:spcBef>
                <a:spcPct val="0"/>
              </a:spcBef>
              <a:buNone/>
              <a:defRPr sz="3600" b="1" kern="1200" baseline="0">
                <a:solidFill>
                  <a:srgbClr val="860038"/>
                </a:solidFill>
                <a:latin typeface="+mj-lt"/>
                <a:ea typeface="+mj-ea"/>
                <a:cs typeface="+mj-cs"/>
              </a:defRPr>
            </a:lvl1pPr>
          </a:lstStyle>
          <a:p>
            <a:pPr indent="0"/>
            <a:r>
              <a:rPr lang="en-US" sz="4000" err="1"/>
              <a:t>Diapositive</a:t>
            </a:r>
            <a:r>
              <a:rPr lang="en-US" sz="4000" baseline="0"/>
              <a:t> </a:t>
            </a:r>
            <a:r>
              <a:rPr lang="en-US" sz="4000" baseline="0" err="1"/>
              <a:t>multimédia</a:t>
            </a:r>
            <a:r>
              <a:rPr lang="en-US" sz="4000" baseline="0"/>
              <a:t> – le </a:t>
            </a:r>
            <a:r>
              <a:rPr lang="en-US" sz="4000" baseline="0" err="1"/>
              <a:t>titre</a:t>
            </a:r>
            <a:r>
              <a:rPr lang="en-US" sz="4000" baseline="0"/>
              <a:t> </a:t>
            </a:r>
            <a:r>
              <a:rPr lang="en-US" sz="4000" baseline="0" err="1"/>
              <a:t>ici</a:t>
            </a:r>
            <a:endParaRPr lang="en-CA" sz="4000"/>
          </a:p>
        </p:txBody>
      </p:sp>
    </p:spTree>
    <p:extLst>
      <p:ext uri="{BB962C8B-B14F-4D97-AF65-F5344CB8AC3E}">
        <p14:creationId xmlns:p14="http://schemas.microsoft.com/office/powerpoint/2010/main" val="3072327840"/>
      </p:ext>
    </p:extLst>
  </p:cSld>
  <p:clrMapOvr>
    <a:masterClrMapping/>
  </p:clrMapOvr>
  <p:extLst>
    <p:ext uri="{DCECCB84-F9BA-43D5-87BE-67443E8EF086}">
      <p15:sldGuideLst xmlns:p15="http://schemas.microsoft.com/office/powerpoint/2012/main">
        <p15:guide id="1" pos="513" userDrawn="1">
          <p15:clr>
            <a:srgbClr val="FBAE40"/>
          </p15:clr>
        </p15:guide>
        <p15:guide id="2" orient="horz" pos="3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 - Quot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25502" y="489484"/>
            <a:ext cx="9217021" cy="668265"/>
          </a:xfrm>
          <a:prstGeom prst="rect">
            <a:avLst/>
          </a:prstGeom>
        </p:spPr>
        <p:txBody>
          <a:bodyPr anchor="ctr" anchorCtr="0"/>
          <a:lstStyle>
            <a:lvl1pPr algn="l">
              <a:lnSpc>
                <a:spcPct val="80000"/>
              </a:lnSpc>
              <a:defRPr sz="4000" b="1" i="0" baseline="0">
                <a:solidFill>
                  <a:srgbClr val="860038"/>
                </a:solidFill>
                <a:latin typeface="Calibri" panose="020F0502020204030204" pitchFamily="34" charset="0"/>
                <a:ea typeface="Calibri" panose="020F0502020204030204" pitchFamily="34" charset="0"/>
                <a:cs typeface="Calibri" panose="020F0502020204030204" pitchFamily="34" charset="0"/>
              </a:defRPr>
            </a:lvl1pPr>
          </a:lstStyle>
          <a:p>
            <a:r>
              <a:rPr lang="en-US" err="1"/>
              <a:t>Diapositive</a:t>
            </a:r>
            <a:r>
              <a:rPr lang="en-US"/>
              <a:t> de citation</a:t>
            </a:r>
          </a:p>
        </p:txBody>
      </p:sp>
      <p:sp>
        <p:nvSpPr>
          <p:cNvPr id="8" name="TextBox 7"/>
          <p:cNvSpPr txBox="1"/>
          <p:nvPr userDrawn="1"/>
        </p:nvSpPr>
        <p:spPr>
          <a:xfrm>
            <a:off x="695401" y="836714"/>
            <a:ext cx="719403" cy="2400657"/>
          </a:xfrm>
          <a:prstGeom prst="rect">
            <a:avLst/>
          </a:prstGeom>
          <a:noFill/>
        </p:spPr>
        <p:txBody>
          <a:bodyPr wrap="square" rtlCol="0">
            <a:spAutoFit/>
          </a:bodyPr>
          <a:lstStyle/>
          <a:p>
            <a:r>
              <a:rPr lang="en-CA" sz="15000" spc="-225">
                <a:solidFill>
                  <a:srgbClr val="867269"/>
                </a:solidFill>
                <a:latin typeface="Calibri" panose="020F0502020204030204" pitchFamily="34" charset="0"/>
                <a:ea typeface="Gotham-Book" charset="0"/>
                <a:cs typeface="Calibri" panose="020F0502020204030204" pitchFamily="34" charset="0"/>
              </a:rPr>
              <a:t>«</a:t>
            </a:r>
          </a:p>
        </p:txBody>
      </p:sp>
      <p:sp>
        <p:nvSpPr>
          <p:cNvPr id="11" name="Rectangle 10"/>
          <p:cNvSpPr/>
          <p:nvPr userDrawn="1"/>
        </p:nvSpPr>
        <p:spPr>
          <a:xfrm>
            <a:off x="10056442" y="3068962"/>
            <a:ext cx="1141659" cy="2400657"/>
          </a:xfrm>
          <a:prstGeom prst="rect">
            <a:avLst/>
          </a:prstGeom>
        </p:spPr>
        <p:txBody>
          <a:bodyPr wrap="none">
            <a:spAutoFit/>
          </a:bodyPr>
          <a:lstStyle/>
          <a:p>
            <a:r>
              <a:rPr lang="en-CA" sz="15000" spc="-225">
                <a:solidFill>
                  <a:srgbClr val="867269"/>
                </a:solidFill>
                <a:latin typeface="Calibri" panose="020F0502020204030204" pitchFamily="34" charset="0"/>
                <a:ea typeface="Gotham-Book" charset="0"/>
                <a:cs typeface="Calibri" panose="020F0502020204030204" pitchFamily="34" charset="0"/>
              </a:rPr>
              <a:t>»</a:t>
            </a:r>
          </a:p>
        </p:txBody>
      </p:sp>
      <p:sp>
        <p:nvSpPr>
          <p:cNvPr id="9" name="Text Placeholder 2"/>
          <p:cNvSpPr>
            <a:spLocks noGrp="1"/>
          </p:cNvSpPr>
          <p:nvPr>
            <p:ph type="body" idx="1" hasCustomPrompt="1"/>
          </p:nvPr>
        </p:nvSpPr>
        <p:spPr>
          <a:xfrm>
            <a:off x="1824568" y="1773238"/>
            <a:ext cx="8217956" cy="2884220"/>
          </a:xfrm>
          <a:prstGeom prst="rect">
            <a:avLst/>
          </a:prstGeom>
        </p:spPr>
        <p:txBody>
          <a:bodyPr anchor="t" anchorCtr="0"/>
          <a:lstStyle>
            <a:lvl1pPr marL="0" indent="0">
              <a:buNone/>
              <a:defRPr sz="4000" b="1" i="0" baseline="0">
                <a:solidFill>
                  <a:schemeClr val="tx1">
                    <a:lumMod val="65000"/>
                    <a:lumOff val="35000"/>
                  </a:schemeClr>
                </a:solidFill>
                <a:latin typeface="+mj-lt"/>
                <a:ea typeface="Gotham-Medium" charset="0"/>
                <a:cs typeface="Gotham-Medium"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Les citations </a:t>
            </a:r>
            <a:r>
              <a:rPr lang="en-US" err="1"/>
              <a:t>servent</a:t>
            </a:r>
            <a:r>
              <a:rPr lang="en-US"/>
              <a:t> à inspirer les </a:t>
            </a:r>
            <a:r>
              <a:rPr lang="en-US" err="1"/>
              <a:t>membres</a:t>
            </a:r>
            <a:r>
              <a:rPr lang="en-US"/>
              <a:t> du public et à </a:t>
            </a:r>
            <a:r>
              <a:rPr lang="en-US" err="1"/>
              <a:t>susciter</a:t>
            </a:r>
            <a:r>
              <a:rPr lang="en-US"/>
              <a:t> la </a:t>
            </a:r>
            <a:r>
              <a:rPr lang="en-US" err="1"/>
              <a:t>réflexion</a:t>
            </a:r>
            <a:r>
              <a:rPr lang="en-US"/>
              <a:t>. </a:t>
            </a:r>
            <a:r>
              <a:rPr lang="en-US" err="1"/>
              <a:t>Utilisez</a:t>
            </a:r>
            <a:r>
              <a:rPr lang="en-US"/>
              <a:t>-les </a:t>
            </a:r>
            <a:r>
              <a:rPr lang="en-US" err="1"/>
              <a:t>seulement</a:t>
            </a:r>
            <a:r>
              <a:rPr lang="en-US"/>
              <a:t> </a:t>
            </a:r>
            <a:r>
              <a:rPr lang="en-US" err="1"/>
              <a:t>si</a:t>
            </a:r>
            <a:r>
              <a:rPr lang="en-US"/>
              <a:t> </a:t>
            </a:r>
            <a:r>
              <a:rPr lang="en-US" err="1"/>
              <a:t>elles</a:t>
            </a:r>
            <a:r>
              <a:rPr lang="en-US"/>
              <a:t> </a:t>
            </a:r>
            <a:r>
              <a:rPr lang="en-US" err="1"/>
              <a:t>sont</a:t>
            </a:r>
            <a:r>
              <a:rPr lang="en-US"/>
              <a:t> </a:t>
            </a:r>
            <a:r>
              <a:rPr lang="en-US" err="1"/>
              <a:t>appropriées</a:t>
            </a:r>
            <a:r>
              <a:rPr lang="en-US"/>
              <a:t> et </a:t>
            </a:r>
            <a:r>
              <a:rPr lang="en-US" err="1"/>
              <a:t>si</a:t>
            </a:r>
            <a:r>
              <a:rPr lang="en-US"/>
              <a:t> </a:t>
            </a:r>
            <a:r>
              <a:rPr lang="en-US" err="1"/>
              <a:t>elles</a:t>
            </a:r>
            <a:r>
              <a:rPr lang="en-US"/>
              <a:t> </a:t>
            </a:r>
            <a:r>
              <a:rPr lang="en-US" err="1"/>
              <a:t>renforcent</a:t>
            </a:r>
            <a:r>
              <a:rPr lang="en-US"/>
              <a:t> </a:t>
            </a:r>
            <a:r>
              <a:rPr lang="en-US" err="1"/>
              <a:t>votre</a:t>
            </a:r>
            <a:r>
              <a:rPr lang="en-US"/>
              <a:t> message.  </a:t>
            </a:r>
          </a:p>
        </p:txBody>
      </p:sp>
    </p:spTree>
    <p:extLst>
      <p:ext uri="{BB962C8B-B14F-4D97-AF65-F5344CB8AC3E}">
        <p14:creationId xmlns:p14="http://schemas.microsoft.com/office/powerpoint/2010/main" val="3740979221"/>
      </p:ext>
    </p:extLst>
  </p:cSld>
  <p:clrMapOvr>
    <a:masterClrMapping/>
  </p:clrMapOvr>
  <p:extLst>
    <p:ext uri="{DCECCB84-F9BA-43D5-87BE-67443E8EF086}">
      <p15:sldGuideLst xmlns:p15="http://schemas.microsoft.com/office/powerpoint/2012/main">
        <p15:guide id="1" pos="1149" userDrawn="1">
          <p15:clr>
            <a:srgbClr val="FBAE40"/>
          </p15:clr>
        </p15:guide>
        <p15:guide id="2" orient="horz" pos="111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 - Questions">
    <p:spTree>
      <p:nvGrpSpPr>
        <p:cNvPr id="1" name=""/>
        <p:cNvGrpSpPr/>
        <p:nvPr/>
      </p:nvGrpSpPr>
      <p:grpSpPr>
        <a:xfrm>
          <a:off x="0" y="0"/>
          <a:ext cx="0" cy="0"/>
          <a:chOff x="0" y="0"/>
          <a:chExt cx="0" cy="0"/>
        </a:xfrm>
      </p:grpSpPr>
      <p:sp>
        <p:nvSpPr>
          <p:cNvPr id="5" name="TextBox 4"/>
          <p:cNvSpPr txBox="1"/>
          <p:nvPr userDrawn="1"/>
        </p:nvSpPr>
        <p:spPr>
          <a:xfrm>
            <a:off x="863600" y="1206504"/>
            <a:ext cx="10134600" cy="3631763"/>
          </a:xfrm>
          <a:prstGeom prst="rect">
            <a:avLst/>
          </a:prstGeom>
          <a:noFill/>
        </p:spPr>
        <p:txBody>
          <a:bodyPr wrap="square" rtlCol="0">
            <a:spAutoFit/>
          </a:bodyPr>
          <a:lstStyle/>
          <a:p>
            <a:pPr algn="ctr"/>
            <a:r>
              <a:rPr lang="en-CA" sz="12000" b="0" i="0" baseline="0">
                <a:solidFill>
                  <a:srgbClr val="867269"/>
                </a:solidFill>
                <a:latin typeface="Calibri" panose="020F0502020204030204" pitchFamily="34" charset="0"/>
                <a:ea typeface="Gotham-Medium" charset="0"/>
                <a:cs typeface="Calibri" panose="020F0502020204030204" pitchFamily="34" charset="0"/>
              </a:rPr>
              <a:t>??</a:t>
            </a:r>
            <a:r>
              <a:rPr lang="en-CA" sz="23000" b="0" i="0" baseline="0">
                <a:solidFill>
                  <a:srgbClr val="867269"/>
                </a:solidFill>
                <a:latin typeface="Calibri" panose="020F0502020204030204" pitchFamily="34" charset="0"/>
                <a:ea typeface="Gotham-Medium" charset="0"/>
                <a:cs typeface="Calibri" panose="020F0502020204030204" pitchFamily="34" charset="0"/>
              </a:rPr>
              <a:t>?</a:t>
            </a:r>
            <a:r>
              <a:rPr lang="en-CA" sz="12000" b="0" i="0" baseline="0">
                <a:solidFill>
                  <a:srgbClr val="867269"/>
                </a:solidFill>
                <a:latin typeface="Calibri" panose="020F0502020204030204" pitchFamily="34" charset="0"/>
                <a:ea typeface="Gotham-Medium" charset="0"/>
                <a:cs typeface="Calibri" panose="020F0502020204030204" pitchFamily="34" charset="0"/>
              </a:rPr>
              <a:t>??</a:t>
            </a:r>
          </a:p>
        </p:txBody>
      </p:sp>
      <p:sp>
        <p:nvSpPr>
          <p:cNvPr id="2" name="Title 1"/>
          <p:cNvSpPr>
            <a:spLocks noGrp="1"/>
          </p:cNvSpPr>
          <p:nvPr>
            <p:ph type="title" hasCustomPrompt="1"/>
          </p:nvPr>
        </p:nvSpPr>
        <p:spPr>
          <a:xfrm>
            <a:off x="832009" y="476251"/>
            <a:ext cx="10515600" cy="634703"/>
          </a:xfrm>
          <a:prstGeom prst="rect">
            <a:avLst/>
          </a:prstGeom>
        </p:spPr>
        <p:txBody>
          <a:bodyPr/>
          <a:lstStyle>
            <a:lvl1pPr algn="l">
              <a:defRPr sz="4000" b="1" baseline="0">
                <a:solidFill>
                  <a:srgbClr val="860038"/>
                </a:solidFill>
              </a:defRPr>
            </a:lvl1pPr>
          </a:lstStyle>
          <a:p>
            <a:r>
              <a:rPr lang="en-US"/>
              <a:t>Questions et </a:t>
            </a:r>
            <a:r>
              <a:rPr lang="en-US" err="1"/>
              <a:t>commentaires</a:t>
            </a:r>
            <a:r>
              <a:rPr lang="en-US"/>
              <a:t> </a:t>
            </a:r>
            <a:endParaRPr lang="en-CA"/>
          </a:p>
        </p:txBody>
      </p:sp>
    </p:spTree>
    <p:extLst>
      <p:ext uri="{BB962C8B-B14F-4D97-AF65-F5344CB8AC3E}">
        <p14:creationId xmlns:p14="http://schemas.microsoft.com/office/powerpoint/2010/main" val="1998243965"/>
      </p:ext>
    </p:extLst>
  </p:cSld>
  <p:clrMapOvr>
    <a:masterClrMapping/>
  </p:clrMapOvr>
  <p:extLst>
    <p:ext uri="{DCECCB84-F9BA-43D5-87BE-67443E8EF086}">
      <p15:sldGuideLst xmlns:p15="http://schemas.microsoft.com/office/powerpoint/2012/main">
        <p15:guide id="1" pos="513" userDrawn="1">
          <p15:clr>
            <a:srgbClr val="FBAE40"/>
          </p15:clr>
        </p15:guide>
        <p15:guide id="2" orient="horz" pos="30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 One-column bullet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442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glish title slide">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7" name="Rectangle 6"/>
          <p:cNvSpPr/>
          <p:nvPr userDrawn="1"/>
        </p:nvSpPr>
        <p:spPr>
          <a:xfrm>
            <a:off x="2" y="2009869"/>
            <a:ext cx="10850137" cy="3341428"/>
          </a:xfrm>
          <a:prstGeom prst="rect">
            <a:avLst/>
          </a:prstGeom>
          <a:solidFill>
            <a:srgbClr val="86726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957021" y="1754500"/>
            <a:ext cx="11234979" cy="3270177"/>
          </a:xfrm>
          <a:prstGeom prst="rect">
            <a:avLst/>
          </a:prstGeom>
          <a:solidFill>
            <a:srgbClr val="86726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2"/>
          <p:cNvSpPr>
            <a:spLocks noGrp="1"/>
          </p:cNvSpPr>
          <p:nvPr>
            <p:ph type="body" sz="quarter" idx="12" hasCustomPrompt="1"/>
          </p:nvPr>
        </p:nvSpPr>
        <p:spPr>
          <a:xfrm>
            <a:off x="1199459" y="2763788"/>
            <a:ext cx="9752207" cy="1584176"/>
          </a:xfrm>
          <a:prstGeom prst="rect">
            <a:avLst/>
          </a:prstGeom>
        </p:spPr>
        <p:txBody>
          <a:bodyPr lIns="0" anchor="t" anchorCtr="0">
            <a:noAutofit/>
          </a:bodyPr>
          <a:lstStyle>
            <a:lvl1pPr marL="0" indent="0">
              <a:lnSpc>
                <a:spcPct val="90000"/>
              </a:lnSpc>
              <a:buNone/>
              <a:defRPr sz="4400" b="1" i="0"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CA"/>
              <a:t>This is your presentation title</a:t>
            </a:r>
          </a:p>
        </p:txBody>
      </p:sp>
      <p:sp>
        <p:nvSpPr>
          <p:cNvPr id="13" name="Text Placeholder 2"/>
          <p:cNvSpPr>
            <a:spLocks noGrp="1"/>
          </p:cNvSpPr>
          <p:nvPr>
            <p:ph type="body" sz="quarter" idx="13" hasCustomPrompt="1"/>
          </p:nvPr>
        </p:nvSpPr>
        <p:spPr>
          <a:xfrm>
            <a:off x="1199459" y="3653656"/>
            <a:ext cx="9752207" cy="648072"/>
          </a:xfrm>
          <a:prstGeom prst="rect">
            <a:avLst/>
          </a:prstGeom>
        </p:spPr>
        <p:txBody>
          <a:bodyPr lIns="0" anchor="t" anchorCtr="0">
            <a:noAutofit/>
          </a:bodyPr>
          <a:lstStyle>
            <a:lvl1pPr marL="0" indent="0">
              <a:lnSpc>
                <a:spcPct val="90000"/>
              </a:lnSpc>
              <a:buNone/>
              <a:defRPr sz="2600" b="1" i="0"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CA"/>
              <a:t>Subtitle goes here if necessary </a:t>
            </a:r>
          </a:p>
        </p:txBody>
      </p:sp>
      <p:sp>
        <p:nvSpPr>
          <p:cNvPr id="9" name="Rectangle 8"/>
          <p:cNvSpPr/>
          <p:nvPr userDrawn="1"/>
        </p:nvSpPr>
        <p:spPr>
          <a:xfrm flipV="1">
            <a:off x="2" y="5339813"/>
            <a:ext cx="10846052" cy="88974"/>
          </a:xfrm>
          <a:prstGeom prst="rect">
            <a:avLst/>
          </a:prstGeom>
          <a:solidFill>
            <a:srgbClr val="851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3"/>
          <p:cNvSpPr>
            <a:spLocks noGrp="1"/>
          </p:cNvSpPr>
          <p:nvPr>
            <p:ph type="body" sz="quarter" idx="11" hasCustomPrompt="1"/>
          </p:nvPr>
        </p:nvSpPr>
        <p:spPr>
          <a:xfrm>
            <a:off x="954937" y="5606670"/>
            <a:ext cx="4468091" cy="916050"/>
          </a:xfrm>
          <a:prstGeom prst="rect">
            <a:avLst/>
          </a:prstGeom>
        </p:spPr>
        <p:txBody>
          <a:bodyPr anchor="t" anchorCtr="0"/>
          <a:lstStyle>
            <a:lvl1pPr marL="0" indent="0">
              <a:buFontTx/>
              <a:buNone/>
              <a:defRPr sz="1400" b="0" baseline="0">
                <a:solidFill>
                  <a:schemeClr val="tx1">
                    <a:lumMod val="65000"/>
                    <a:lumOff val="35000"/>
                  </a:schemeClr>
                </a:solidFill>
                <a:latin typeface="Calibri" panose="020F0502020204030204" pitchFamily="34" charset="0"/>
                <a:cs typeface="Calibri" panose="020F0502020204030204" pitchFamily="34" charset="0"/>
              </a:defRPr>
            </a:lvl1pPr>
          </a:lstStyle>
          <a:p>
            <a:r>
              <a:rPr lang="en-US" b="1"/>
              <a:t>Other relevant information </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183" y="935192"/>
            <a:ext cx="3122754" cy="440873"/>
          </a:xfrm>
          <a:prstGeom prst="rect">
            <a:avLst/>
          </a:prstGeom>
        </p:spPr>
      </p:pic>
    </p:spTree>
    <p:extLst>
      <p:ext uri="{BB962C8B-B14F-4D97-AF65-F5344CB8AC3E}">
        <p14:creationId xmlns:p14="http://schemas.microsoft.com/office/powerpoint/2010/main" val="2253918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 - One-column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92603"/>
            <a:ext cx="10784080" cy="592715"/>
          </a:xfrm>
          <a:prstGeom prst="rect">
            <a:avLst/>
          </a:prstGeom>
        </p:spPr>
        <p:txBody>
          <a:bodyPr/>
          <a:lstStyle>
            <a:lvl1pPr algn="l">
              <a:defRPr sz="4000" b="1" baseline="0">
                <a:solidFill>
                  <a:srgbClr val="860038"/>
                </a:solidFill>
                <a:latin typeface="Calibri" panose="020F0502020204030204" pitchFamily="34" charset="0"/>
                <a:cs typeface="Calibri" panose="020F0502020204030204" pitchFamily="34" charset="0"/>
              </a:defRPr>
            </a:lvl1pPr>
          </a:lstStyle>
          <a:p>
            <a:r>
              <a:rPr lang="en-US"/>
              <a:t>This is a regular layout with 1 bullet level</a:t>
            </a:r>
            <a:endParaRPr lang="en-CA"/>
          </a:p>
        </p:txBody>
      </p:sp>
      <p:sp>
        <p:nvSpPr>
          <p:cNvPr id="6" name="Text Placeholder 2"/>
          <p:cNvSpPr>
            <a:spLocks noGrp="1"/>
          </p:cNvSpPr>
          <p:nvPr>
            <p:ph type="body" idx="1" hasCustomPrompt="1"/>
          </p:nvPr>
        </p:nvSpPr>
        <p:spPr>
          <a:xfrm>
            <a:off x="839418" y="1341439"/>
            <a:ext cx="10395452" cy="3367295"/>
          </a:xfrm>
          <a:prstGeom prst="rect">
            <a:avLst/>
          </a:prstGeom>
        </p:spPr>
        <p:txBody>
          <a:bodyPr anchor="t" anchorCtr="0"/>
          <a:lstStyle>
            <a:lvl1pPr marL="255600" indent="-255600">
              <a:spcBef>
                <a:spcPts val="2400"/>
              </a:spcBef>
              <a:buFont typeface="Arial" panose="020B0604020202020204" pitchFamily="34" charset="0"/>
              <a:buChar char="•"/>
              <a:defRPr sz="3000" b="0" i="0" baseline="0">
                <a:solidFill>
                  <a:schemeClr val="tx1">
                    <a:lumMod val="65000"/>
                    <a:lumOff val="35000"/>
                  </a:schemeClr>
                </a:solidFill>
                <a:latin typeface="+mj-lt"/>
                <a:ea typeface="Gotham-Medium" charset="0"/>
                <a:cs typeface="Gotham-Medium"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This is the first bullet</a:t>
            </a:r>
          </a:p>
          <a:p>
            <a:pPr lvl="0"/>
            <a:r>
              <a:rPr lang="en-US"/>
              <a:t>This is the second bullet</a:t>
            </a:r>
          </a:p>
          <a:p>
            <a:pPr lvl="0"/>
            <a:r>
              <a:rPr lang="en-US"/>
              <a:t>This is the third bullet </a:t>
            </a:r>
          </a:p>
        </p:txBody>
      </p:sp>
    </p:spTree>
    <p:extLst>
      <p:ext uri="{BB962C8B-B14F-4D97-AF65-F5344CB8AC3E}">
        <p14:creationId xmlns:p14="http://schemas.microsoft.com/office/powerpoint/2010/main" val="4075456102"/>
      </p:ext>
    </p:extLst>
  </p:cSld>
  <p:clrMapOvr>
    <a:masterClrMapping/>
  </p:clrMapOvr>
  <p:extLst>
    <p:ext uri="{DCECCB84-F9BA-43D5-87BE-67443E8EF086}">
      <p15:sldGuideLst xmlns:p15="http://schemas.microsoft.com/office/powerpoint/2012/main">
        <p15:guide id="1" pos="513" userDrawn="1">
          <p15:clr>
            <a:srgbClr val="FBAE40"/>
          </p15:clr>
        </p15:guide>
        <p15:guide id="2" orient="horz" pos="84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 - One column with subhead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92602"/>
            <a:ext cx="10785600" cy="594000"/>
          </a:xfrm>
          <a:prstGeom prst="rect">
            <a:avLst/>
          </a:prstGeom>
        </p:spPr>
        <p:txBody>
          <a:bodyPr/>
          <a:lstStyle>
            <a:lvl1pPr algn="l">
              <a:defRPr sz="4000" b="1" baseline="0">
                <a:solidFill>
                  <a:srgbClr val="860038"/>
                </a:solidFill>
              </a:defRPr>
            </a:lvl1pPr>
          </a:lstStyle>
          <a:p>
            <a:r>
              <a:rPr lang="en-US"/>
              <a:t>This is a regular layout with bullets </a:t>
            </a:r>
            <a:endParaRPr lang="en-CA"/>
          </a:p>
        </p:txBody>
      </p:sp>
      <p:sp>
        <p:nvSpPr>
          <p:cNvPr id="4" name="Text Placeholder 3"/>
          <p:cNvSpPr>
            <a:spLocks noGrp="1"/>
          </p:cNvSpPr>
          <p:nvPr>
            <p:ph type="body" sz="quarter" idx="10" hasCustomPrompt="1"/>
          </p:nvPr>
        </p:nvSpPr>
        <p:spPr>
          <a:xfrm>
            <a:off x="838200" y="1341438"/>
            <a:ext cx="10785600" cy="4230420"/>
          </a:xfrm>
          <a:prstGeom prst="rect">
            <a:avLst/>
          </a:prstGeom>
        </p:spPr>
        <p:txBody>
          <a:bodyPr/>
          <a:lstStyle>
            <a:lvl1pPr marL="0" indent="0">
              <a:lnSpc>
                <a:spcPct val="95000"/>
              </a:lnSpc>
              <a:spcBef>
                <a:spcPts val="2400"/>
              </a:spcBef>
              <a:buFontTx/>
              <a:buNone/>
              <a:defRPr sz="3000" baseline="0">
                <a:solidFill>
                  <a:schemeClr val="tx1">
                    <a:lumMod val="65000"/>
                    <a:lumOff val="35000"/>
                  </a:schemeClr>
                </a:solidFill>
              </a:defRPr>
            </a:lvl1pPr>
            <a:lvl2pPr marL="576000" indent="-284400">
              <a:lnSpc>
                <a:spcPct val="95000"/>
              </a:lnSpc>
              <a:spcBef>
                <a:spcPts val="500"/>
              </a:spcBef>
              <a:buFont typeface="Arial" panose="020B0604020202020204" pitchFamily="34" charset="0"/>
              <a:buChar char="•"/>
              <a:defRPr sz="2400" baseline="0">
                <a:solidFill>
                  <a:schemeClr val="tx1">
                    <a:lumMod val="65000"/>
                    <a:lumOff val="35000"/>
                  </a:schemeClr>
                </a:solidFill>
              </a:defRPr>
            </a:lvl2pPr>
          </a:lstStyle>
          <a:p>
            <a:pPr lvl="0"/>
            <a:r>
              <a:rPr lang="en-US"/>
              <a:t>This is the first subtitle</a:t>
            </a:r>
          </a:p>
          <a:p>
            <a:pPr lvl="1"/>
            <a:r>
              <a:rPr lang="en-US"/>
              <a:t>Bullet one</a:t>
            </a:r>
          </a:p>
          <a:p>
            <a:pPr lvl="1"/>
            <a:r>
              <a:rPr lang="en-US"/>
              <a:t>Bullet two </a:t>
            </a:r>
          </a:p>
          <a:p>
            <a:pPr lvl="1"/>
            <a:r>
              <a:rPr lang="en-US"/>
              <a:t>You can add as many as you want but do not overload your slide</a:t>
            </a:r>
          </a:p>
          <a:p>
            <a:pPr lvl="0"/>
            <a:r>
              <a:rPr lang="en-US"/>
              <a:t>This is the second subtitle</a:t>
            </a:r>
          </a:p>
          <a:p>
            <a:pPr lvl="1"/>
            <a:r>
              <a:rPr lang="en-US"/>
              <a:t>Reminder to not overload your slide</a:t>
            </a:r>
          </a:p>
          <a:p>
            <a:pPr lvl="0"/>
            <a:r>
              <a:rPr lang="en-US"/>
              <a:t>This is the third subtitle</a:t>
            </a:r>
          </a:p>
          <a:p>
            <a:pPr lvl="1"/>
            <a:r>
              <a:rPr lang="en-US"/>
              <a:t>You probably have too much content on your slide</a:t>
            </a:r>
          </a:p>
          <a:p>
            <a:pPr lvl="1"/>
            <a:endParaRPr lang="en-US"/>
          </a:p>
        </p:txBody>
      </p:sp>
    </p:spTree>
    <p:extLst>
      <p:ext uri="{BB962C8B-B14F-4D97-AF65-F5344CB8AC3E}">
        <p14:creationId xmlns:p14="http://schemas.microsoft.com/office/powerpoint/2010/main" val="241649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 - 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63600" y="1316245"/>
            <a:ext cx="5386917" cy="452735"/>
          </a:xfrm>
          <a:prstGeom prst="rect">
            <a:avLst/>
          </a:prstGeom>
        </p:spPr>
        <p:txBody>
          <a:bodyPr anchor="b" anchorCtr="0"/>
          <a:lstStyle>
            <a:lvl1pPr marL="0" indent="0">
              <a:buNone/>
              <a:defRPr sz="3000" b="1" i="0">
                <a:solidFill>
                  <a:schemeClr val="tx1">
                    <a:lumMod val="65000"/>
                    <a:lumOff val="35000"/>
                  </a:schemeClr>
                </a:solidFill>
                <a:latin typeface="+mj-lt"/>
                <a:ea typeface="Gotham-Medium" charset="0"/>
                <a:cs typeface="Gotham-Medium"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Apples</a:t>
            </a:r>
          </a:p>
        </p:txBody>
      </p:sp>
      <p:sp>
        <p:nvSpPr>
          <p:cNvPr id="5" name="Text Placeholder 4"/>
          <p:cNvSpPr>
            <a:spLocks noGrp="1"/>
          </p:cNvSpPr>
          <p:nvPr>
            <p:ph type="body" sz="quarter" idx="3" hasCustomPrompt="1"/>
          </p:nvPr>
        </p:nvSpPr>
        <p:spPr>
          <a:xfrm>
            <a:off x="6447370" y="1316244"/>
            <a:ext cx="5389033" cy="453600"/>
          </a:xfrm>
          <a:prstGeom prst="rect">
            <a:avLst/>
          </a:prstGeom>
        </p:spPr>
        <p:txBody>
          <a:bodyPr anchor="b"/>
          <a:lstStyle>
            <a:lvl1pPr marL="0" indent="0">
              <a:buNone/>
              <a:defRPr sz="3000" b="1" i="0">
                <a:solidFill>
                  <a:schemeClr val="tx1">
                    <a:lumMod val="65000"/>
                    <a:lumOff val="35000"/>
                  </a:schemeClr>
                </a:solidFill>
                <a:latin typeface="+mj-lt"/>
                <a:ea typeface="Calibri" panose="020F0502020204030204" pitchFamily="34" charset="0"/>
                <a:cs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Oranges </a:t>
            </a:r>
          </a:p>
        </p:txBody>
      </p:sp>
      <p:sp>
        <p:nvSpPr>
          <p:cNvPr id="13" name="Content Placeholder 2"/>
          <p:cNvSpPr>
            <a:spLocks noGrp="1"/>
          </p:cNvSpPr>
          <p:nvPr>
            <p:ph sz="half" idx="10" hasCustomPrompt="1"/>
          </p:nvPr>
        </p:nvSpPr>
        <p:spPr>
          <a:xfrm>
            <a:off x="863600" y="1785092"/>
            <a:ext cx="5384800" cy="3777283"/>
          </a:xfrm>
          <a:prstGeom prst="rect">
            <a:avLst/>
          </a:prstGeom>
        </p:spPr>
        <p:txBody>
          <a:bodyPr/>
          <a:lstStyle>
            <a:lvl1pPr marL="262800" indent="-176400">
              <a:lnSpc>
                <a:spcPct val="95000"/>
              </a:lnSpc>
              <a:spcBef>
                <a:spcPts val="1200"/>
              </a:spcBef>
              <a:defRPr sz="2400">
                <a:solidFill>
                  <a:srgbClr val="4D4E4D"/>
                </a:solidFill>
                <a:latin typeface="+mn-lt"/>
                <a:ea typeface="Gotham-Book" charset="0"/>
                <a:cs typeface="Gotham-Book" charset="0"/>
              </a:defRPr>
            </a:lvl1pPr>
            <a:lvl2pPr marL="403622" indent="-127397">
              <a:lnSpc>
                <a:spcPct val="95000"/>
              </a:lnSpc>
              <a:buFont typeface="Arial" panose="020B0604020202020204" pitchFamily="34" charset="0"/>
              <a:buChar char="•"/>
              <a:defRPr sz="1650">
                <a:solidFill>
                  <a:srgbClr val="4D4E4D"/>
                </a:solidFill>
                <a:latin typeface="Gotham-Book" charset="0"/>
                <a:ea typeface="Gotham-Book" charset="0"/>
                <a:cs typeface="Gotham-Book" charset="0"/>
              </a:defRPr>
            </a:lvl2pPr>
            <a:lvl3pPr marL="678656" indent="-171450">
              <a:lnSpc>
                <a:spcPct val="95000"/>
              </a:lnSpc>
              <a:defRPr sz="1500">
                <a:solidFill>
                  <a:srgbClr val="4D4E4D"/>
                </a:solidFill>
                <a:latin typeface="Gotham-Book" charset="0"/>
                <a:ea typeface="Gotham-Book" charset="0"/>
                <a:cs typeface="Gotham-Book" charset="0"/>
              </a:defRPr>
            </a:lvl3pPr>
            <a:lvl4pPr marL="871538" indent="-171450">
              <a:lnSpc>
                <a:spcPct val="95000"/>
              </a:lnSpc>
              <a:defRPr sz="1350">
                <a:solidFill>
                  <a:srgbClr val="4D4E4D"/>
                </a:solidFill>
                <a:latin typeface="Gotham-Book" charset="0"/>
                <a:ea typeface="Gotham-Book" charset="0"/>
                <a:cs typeface="Gotham-Book" charset="0"/>
              </a:defRPr>
            </a:lvl4pPr>
            <a:lvl5pPr marL="1148954" indent="-171450">
              <a:lnSpc>
                <a:spcPct val="95000"/>
              </a:lnSpc>
              <a:defRPr sz="1350">
                <a:solidFill>
                  <a:srgbClr val="4D4E4D"/>
                </a:solidFill>
                <a:latin typeface="Gotham-Book" charset="0"/>
                <a:ea typeface="Gotham-Book" charset="0"/>
                <a:cs typeface="Gotham-Book" charset="0"/>
              </a:defRPr>
            </a:lvl5pPr>
            <a:lvl6pPr>
              <a:defRPr sz="1350"/>
            </a:lvl6pPr>
            <a:lvl7pPr>
              <a:defRPr sz="1350"/>
            </a:lvl7pPr>
            <a:lvl8pPr>
              <a:defRPr sz="1350"/>
            </a:lvl8pPr>
            <a:lvl9pPr>
              <a:defRPr sz="1350"/>
            </a:lvl9pPr>
          </a:lstStyle>
          <a:p>
            <a:r>
              <a:rPr lang="en-CA" err="1">
                <a:solidFill>
                  <a:schemeClr val="tx1">
                    <a:lumMod val="65000"/>
                    <a:lumOff val="35000"/>
                  </a:schemeClr>
                </a:solidFill>
              </a:rPr>
              <a:t>Dfasdfasd</a:t>
            </a:r>
            <a:r>
              <a:rPr lang="en-CA">
                <a:solidFill>
                  <a:schemeClr val="tx1">
                    <a:lumMod val="65000"/>
                    <a:lumOff val="35000"/>
                  </a:schemeClr>
                </a:solidFill>
              </a:rPr>
              <a:t> </a:t>
            </a:r>
            <a:r>
              <a:rPr lang="en-CA" err="1">
                <a:solidFill>
                  <a:schemeClr val="tx1">
                    <a:lumMod val="65000"/>
                    <a:lumOff val="35000"/>
                  </a:schemeClr>
                </a:solidFill>
              </a:rPr>
              <a:t>fsdfsdfsd</a:t>
            </a:r>
            <a:r>
              <a:rPr lang="en-CA">
                <a:solidFill>
                  <a:schemeClr val="tx1">
                    <a:lumMod val="65000"/>
                    <a:lumOff val="35000"/>
                  </a:schemeClr>
                </a:solidFill>
              </a:rPr>
              <a:t> </a:t>
            </a:r>
            <a:r>
              <a:rPr lang="en-CA" err="1">
                <a:solidFill>
                  <a:schemeClr val="tx1">
                    <a:lumMod val="65000"/>
                    <a:lumOff val="35000"/>
                  </a:schemeClr>
                </a:solidFill>
              </a:rPr>
              <a:t>fsdfsdf</a:t>
            </a:r>
            <a:r>
              <a:rPr lang="en-CA">
                <a:solidFill>
                  <a:schemeClr val="tx1">
                    <a:lumMod val="65000"/>
                    <a:lumOff val="35000"/>
                  </a:schemeClr>
                </a:solidFill>
              </a:rPr>
              <a:t> </a:t>
            </a:r>
            <a:r>
              <a:rPr lang="en-CA" err="1">
                <a:solidFill>
                  <a:schemeClr val="tx1">
                    <a:lumMod val="65000"/>
                    <a:lumOff val="35000"/>
                  </a:schemeClr>
                </a:solidFill>
              </a:rPr>
              <a:t>Dfasdfasd</a:t>
            </a:r>
            <a:r>
              <a:rPr lang="en-CA">
                <a:solidFill>
                  <a:schemeClr val="tx1">
                    <a:lumMod val="65000"/>
                    <a:lumOff val="35000"/>
                  </a:schemeClr>
                </a:solidFill>
              </a:rPr>
              <a:t> </a:t>
            </a:r>
            <a:r>
              <a:rPr lang="en-CA" err="1">
                <a:solidFill>
                  <a:schemeClr val="tx1">
                    <a:lumMod val="65000"/>
                    <a:lumOff val="35000"/>
                  </a:schemeClr>
                </a:solidFill>
              </a:rPr>
              <a:t>fsdfsdfsd</a:t>
            </a:r>
            <a:r>
              <a:rPr lang="en-CA">
                <a:solidFill>
                  <a:schemeClr val="tx1">
                    <a:lumMod val="65000"/>
                    <a:lumOff val="35000"/>
                  </a:schemeClr>
                </a:solidFill>
              </a:rPr>
              <a:t> </a:t>
            </a:r>
            <a:r>
              <a:rPr lang="en-CA" err="1">
                <a:solidFill>
                  <a:schemeClr val="tx1">
                    <a:lumMod val="65000"/>
                    <a:lumOff val="35000"/>
                  </a:schemeClr>
                </a:solidFill>
              </a:rPr>
              <a:t>fsdfsdf</a:t>
            </a:r>
            <a:r>
              <a:rPr lang="en-CA">
                <a:solidFill>
                  <a:schemeClr val="tx1">
                    <a:lumMod val="65000"/>
                    <a:lumOff val="35000"/>
                  </a:schemeClr>
                </a:solidFill>
              </a:rPr>
              <a:t> </a:t>
            </a:r>
          </a:p>
          <a:p>
            <a:r>
              <a:rPr lang="en-CA" err="1">
                <a:solidFill>
                  <a:schemeClr val="tx1">
                    <a:lumMod val="65000"/>
                    <a:lumOff val="35000"/>
                  </a:schemeClr>
                </a:solidFill>
              </a:rPr>
              <a:t>Dfasdfasd</a:t>
            </a:r>
            <a:r>
              <a:rPr lang="en-CA">
                <a:solidFill>
                  <a:schemeClr val="tx1">
                    <a:lumMod val="65000"/>
                    <a:lumOff val="35000"/>
                  </a:schemeClr>
                </a:solidFill>
              </a:rPr>
              <a:t> </a:t>
            </a:r>
            <a:r>
              <a:rPr lang="en-CA" err="1">
                <a:solidFill>
                  <a:schemeClr val="tx1">
                    <a:lumMod val="65000"/>
                    <a:lumOff val="35000"/>
                  </a:schemeClr>
                </a:solidFill>
              </a:rPr>
              <a:t>fsdfsdfsd</a:t>
            </a:r>
            <a:r>
              <a:rPr lang="en-CA">
                <a:solidFill>
                  <a:schemeClr val="tx1">
                    <a:lumMod val="65000"/>
                    <a:lumOff val="35000"/>
                  </a:schemeClr>
                </a:solidFill>
              </a:rPr>
              <a:t> </a:t>
            </a:r>
            <a:r>
              <a:rPr lang="en-CA" err="1">
                <a:solidFill>
                  <a:schemeClr val="tx1">
                    <a:lumMod val="65000"/>
                    <a:lumOff val="35000"/>
                  </a:schemeClr>
                </a:solidFill>
              </a:rPr>
              <a:t>fsdfsdf</a:t>
            </a:r>
            <a:r>
              <a:rPr lang="en-CA">
                <a:solidFill>
                  <a:schemeClr val="tx1">
                    <a:lumMod val="65000"/>
                    <a:lumOff val="35000"/>
                  </a:schemeClr>
                </a:solidFill>
              </a:rPr>
              <a:t> </a:t>
            </a:r>
          </a:p>
          <a:p>
            <a:r>
              <a:rPr lang="en-CA" err="1">
                <a:solidFill>
                  <a:schemeClr val="tx1">
                    <a:lumMod val="65000"/>
                    <a:lumOff val="35000"/>
                  </a:schemeClr>
                </a:solidFill>
              </a:rPr>
              <a:t>Dfasdfasd</a:t>
            </a:r>
            <a:r>
              <a:rPr lang="en-CA">
                <a:solidFill>
                  <a:schemeClr val="tx1">
                    <a:lumMod val="65000"/>
                    <a:lumOff val="35000"/>
                  </a:schemeClr>
                </a:solidFill>
              </a:rPr>
              <a:t> </a:t>
            </a:r>
            <a:r>
              <a:rPr lang="en-CA" err="1">
                <a:solidFill>
                  <a:schemeClr val="tx1">
                    <a:lumMod val="65000"/>
                    <a:lumOff val="35000"/>
                  </a:schemeClr>
                </a:solidFill>
              </a:rPr>
              <a:t>fsdfsdfsd</a:t>
            </a:r>
            <a:r>
              <a:rPr lang="en-CA">
                <a:solidFill>
                  <a:schemeClr val="tx1">
                    <a:lumMod val="65000"/>
                    <a:lumOff val="35000"/>
                  </a:schemeClr>
                </a:solidFill>
              </a:rPr>
              <a:t> </a:t>
            </a:r>
            <a:r>
              <a:rPr lang="en-CA" err="1">
                <a:solidFill>
                  <a:schemeClr val="tx1">
                    <a:lumMod val="65000"/>
                    <a:lumOff val="35000"/>
                  </a:schemeClr>
                </a:solidFill>
              </a:rPr>
              <a:t>fsdfsdf</a:t>
            </a:r>
            <a:r>
              <a:rPr lang="en-CA">
                <a:solidFill>
                  <a:schemeClr val="tx1">
                    <a:lumMod val="65000"/>
                    <a:lumOff val="35000"/>
                  </a:schemeClr>
                </a:solidFill>
              </a:rPr>
              <a:t> </a:t>
            </a:r>
          </a:p>
          <a:p>
            <a:r>
              <a:rPr lang="en-CA" err="1">
                <a:solidFill>
                  <a:schemeClr val="tx1">
                    <a:lumMod val="65000"/>
                    <a:lumOff val="35000"/>
                  </a:schemeClr>
                </a:solidFill>
              </a:rPr>
              <a:t>Dfasdfasd</a:t>
            </a:r>
            <a:r>
              <a:rPr lang="en-CA">
                <a:solidFill>
                  <a:schemeClr val="tx1">
                    <a:lumMod val="65000"/>
                    <a:lumOff val="35000"/>
                  </a:schemeClr>
                </a:solidFill>
              </a:rPr>
              <a:t> </a:t>
            </a:r>
            <a:r>
              <a:rPr lang="en-CA" err="1">
                <a:solidFill>
                  <a:schemeClr val="tx1">
                    <a:lumMod val="65000"/>
                    <a:lumOff val="35000"/>
                  </a:schemeClr>
                </a:solidFill>
              </a:rPr>
              <a:t>fsdfsdfsd</a:t>
            </a:r>
            <a:r>
              <a:rPr lang="en-CA">
                <a:solidFill>
                  <a:schemeClr val="tx1">
                    <a:lumMod val="65000"/>
                    <a:lumOff val="35000"/>
                  </a:schemeClr>
                </a:solidFill>
              </a:rPr>
              <a:t> </a:t>
            </a:r>
            <a:r>
              <a:rPr lang="en-CA" err="1">
                <a:solidFill>
                  <a:schemeClr val="tx1">
                    <a:lumMod val="65000"/>
                    <a:lumOff val="35000"/>
                  </a:schemeClr>
                </a:solidFill>
              </a:rPr>
              <a:t>fsdfsdf</a:t>
            </a:r>
            <a:r>
              <a:rPr lang="en-CA">
                <a:solidFill>
                  <a:schemeClr val="tx1">
                    <a:lumMod val="65000"/>
                    <a:lumOff val="35000"/>
                  </a:schemeClr>
                </a:solidFill>
              </a:rPr>
              <a:t> </a:t>
            </a:r>
            <a:r>
              <a:rPr lang="en-CA" err="1">
                <a:solidFill>
                  <a:schemeClr val="tx1">
                    <a:lumMod val="65000"/>
                    <a:lumOff val="35000"/>
                  </a:schemeClr>
                </a:solidFill>
              </a:rPr>
              <a:t>Dfasdfasd</a:t>
            </a:r>
            <a:r>
              <a:rPr lang="en-CA">
                <a:solidFill>
                  <a:schemeClr val="tx1">
                    <a:lumMod val="65000"/>
                    <a:lumOff val="35000"/>
                  </a:schemeClr>
                </a:solidFill>
              </a:rPr>
              <a:t> </a:t>
            </a:r>
            <a:r>
              <a:rPr lang="en-CA" err="1">
                <a:solidFill>
                  <a:schemeClr val="tx1">
                    <a:lumMod val="65000"/>
                    <a:lumOff val="35000"/>
                  </a:schemeClr>
                </a:solidFill>
              </a:rPr>
              <a:t>fsdfsdfsd</a:t>
            </a:r>
            <a:r>
              <a:rPr lang="en-CA">
                <a:solidFill>
                  <a:schemeClr val="tx1">
                    <a:lumMod val="65000"/>
                    <a:lumOff val="35000"/>
                  </a:schemeClr>
                </a:solidFill>
              </a:rPr>
              <a:t> </a:t>
            </a:r>
            <a:r>
              <a:rPr lang="en-CA" err="1">
                <a:solidFill>
                  <a:schemeClr val="tx1">
                    <a:lumMod val="65000"/>
                    <a:lumOff val="35000"/>
                  </a:schemeClr>
                </a:solidFill>
              </a:rPr>
              <a:t>fsdfsdf</a:t>
            </a:r>
            <a:r>
              <a:rPr lang="en-CA">
                <a:solidFill>
                  <a:schemeClr val="tx1">
                    <a:lumMod val="65000"/>
                    <a:lumOff val="35000"/>
                  </a:schemeClr>
                </a:solidFill>
              </a:rPr>
              <a:t> </a:t>
            </a:r>
          </a:p>
          <a:p>
            <a:r>
              <a:rPr lang="en-CA" err="1">
                <a:solidFill>
                  <a:schemeClr val="tx1">
                    <a:lumMod val="65000"/>
                    <a:lumOff val="35000"/>
                  </a:schemeClr>
                </a:solidFill>
              </a:rPr>
              <a:t>Dfasdfasd</a:t>
            </a:r>
            <a:r>
              <a:rPr lang="en-CA">
                <a:solidFill>
                  <a:schemeClr val="tx1">
                    <a:lumMod val="65000"/>
                    <a:lumOff val="35000"/>
                  </a:schemeClr>
                </a:solidFill>
              </a:rPr>
              <a:t> </a:t>
            </a:r>
            <a:r>
              <a:rPr lang="en-CA" err="1">
                <a:solidFill>
                  <a:schemeClr val="tx1">
                    <a:lumMod val="65000"/>
                    <a:lumOff val="35000"/>
                  </a:schemeClr>
                </a:solidFill>
              </a:rPr>
              <a:t>fsdfsdfsd</a:t>
            </a:r>
            <a:r>
              <a:rPr lang="en-CA">
                <a:solidFill>
                  <a:schemeClr val="tx1">
                    <a:lumMod val="65000"/>
                    <a:lumOff val="35000"/>
                  </a:schemeClr>
                </a:solidFill>
              </a:rPr>
              <a:t> </a:t>
            </a:r>
            <a:r>
              <a:rPr lang="en-CA" err="1">
                <a:solidFill>
                  <a:schemeClr val="tx1">
                    <a:lumMod val="65000"/>
                    <a:lumOff val="35000"/>
                  </a:schemeClr>
                </a:solidFill>
              </a:rPr>
              <a:t>fsdfsdf</a:t>
            </a:r>
            <a:r>
              <a:rPr lang="en-CA">
                <a:solidFill>
                  <a:schemeClr val="tx1">
                    <a:lumMod val="65000"/>
                    <a:lumOff val="35000"/>
                  </a:schemeClr>
                </a:solidFill>
              </a:rPr>
              <a:t> </a:t>
            </a:r>
          </a:p>
          <a:p>
            <a:endParaRPr lang="en-CA">
              <a:solidFill>
                <a:schemeClr val="tx1">
                  <a:lumMod val="65000"/>
                  <a:lumOff val="35000"/>
                </a:schemeClr>
              </a:solidFill>
            </a:endParaRPr>
          </a:p>
          <a:p>
            <a:endParaRPr lang="en-CA">
              <a:solidFill>
                <a:schemeClr val="tx1">
                  <a:lumMod val="65000"/>
                  <a:lumOff val="35000"/>
                </a:schemeClr>
              </a:solidFill>
            </a:endParaRPr>
          </a:p>
        </p:txBody>
      </p:sp>
      <p:sp>
        <p:nvSpPr>
          <p:cNvPr id="15" name="Content Placeholder 2"/>
          <p:cNvSpPr>
            <a:spLocks noGrp="1"/>
          </p:cNvSpPr>
          <p:nvPr>
            <p:ph sz="half" idx="11" hasCustomPrompt="1"/>
          </p:nvPr>
        </p:nvSpPr>
        <p:spPr>
          <a:xfrm>
            <a:off x="6447369" y="1785092"/>
            <a:ext cx="5384800" cy="3777283"/>
          </a:xfrm>
          <a:prstGeom prst="rect">
            <a:avLst/>
          </a:prstGeom>
        </p:spPr>
        <p:txBody>
          <a:bodyPr/>
          <a:lstStyle>
            <a:lvl1pPr marL="262800" indent="-176400">
              <a:lnSpc>
                <a:spcPct val="95000"/>
              </a:lnSpc>
              <a:spcBef>
                <a:spcPts val="1200"/>
              </a:spcBef>
              <a:defRPr sz="2400">
                <a:solidFill>
                  <a:srgbClr val="4D4E4D"/>
                </a:solidFill>
                <a:latin typeface="Calibri" panose="020F0502020204030204" pitchFamily="34" charset="0"/>
                <a:ea typeface="Calibri" panose="020F0502020204030204" pitchFamily="34" charset="0"/>
                <a:cs typeface="Calibri" panose="020F0502020204030204" pitchFamily="34" charset="0"/>
              </a:defRPr>
            </a:lvl1pPr>
            <a:lvl2pPr marL="403622" indent="-127397">
              <a:lnSpc>
                <a:spcPct val="95000"/>
              </a:lnSpc>
              <a:buFont typeface="Arial" panose="020B0604020202020204" pitchFamily="34" charset="0"/>
              <a:buChar char="•"/>
              <a:defRPr sz="1650">
                <a:solidFill>
                  <a:srgbClr val="4D4E4D"/>
                </a:solidFill>
                <a:latin typeface="Gotham-Book" charset="0"/>
                <a:ea typeface="Gotham-Book" charset="0"/>
                <a:cs typeface="Gotham-Book" charset="0"/>
              </a:defRPr>
            </a:lvl2pPr>
            <a:lvl3pPr marL="678656" indent="-171450">
              <a:lnSpc>
                <a:spcPct val="95000"/>
              </a:lnSpc>
              <a:defRPr sz="1500">
                <a:solidFill>
                  <a:srgbClr val="4D4E4D"/>
                </a:solidFill>
                <a:latin typeface="Gotham-Book" charset="0"/>
                <a:ea typeface="Gotham-Book" charset="0"/>
                <a:cs typeface="Gotham-Book" charset="0"/>
              </a:defRPr>
            </a:lvl3pPr>
            <a:lvl4pPr marL="871538" indent="-171450">
              <a:lnSpc>
                <a:spcPct val="95000"/>
              </a:lnSpc>
              <a:defRPr sz="1350">
                <a:solidFill>
                  <a:srgbClr val="4D4E4D"/>
                </a:solidFill>
                <a:latin typeface="Gotham-Book" charset="0"/>
                <a:ea typeface="Gotham-Book" charset="0"/>
                <a:cs typeface="Gotham-Book" charset="0"/>
              </a:defRPr>
            </a:lvl4pPr>
            <a:lvl5pPr marL="1148954" indent="-171450">
              <a:lnSpc>
                <a:spcPct val="95000"/>
              </a:lnSpc>
              <a:defRPr sz="1350">
                <a:solidFill>
                  <a:srgbClr val="4D4E4D"/>
                </a:solidFill>
                <a:latin typeface="Gotham-Book" charset="0"/>
                <a:ea typeface="Gotham-Book" charset="0"/>
                <a:cs typeface="Gotham-Book" charset="0"/>
              </a:defRPr>
            </a:lvl5pPr>
            <a:lvl6pPr>
              <a:defRPr sz="1350"/>
            </a:lvl6pPr>
            <a:lvl7pPr>
              <a:defRPr sz="1350"/>
            </a:lvl7pPr>
            <a:lvl8pPr>
              <a:defRPr sz="1350"/>
            </a:lvl8pPr>
            <a:lvl9pPr>
              <a:defRPr sz="1350"/>
            </a:lvl9pPr>
          </a:lstStyle>
          <a:p>
            <a:r>
              <a:rPr lang="en-CA" err="1">
                <a:solidFill>
                  <a:schemeClr val="tx1">
                    <a:lumMod val="65000"/>
                    <a:lumOff val="35000"/>
                  </a:schemeClr>
                </a:solidFill>
              </a:rPr>
              <a:t>Dfasdfasd</a:t>
            </a:r>
            <a:r>
              <a:rPr lang="en-CA">
                <a:solidFill>
                  <a:schemeClr val="tx1">
                    <a:lumMod val="65000"/>
                    <a:lumOff val="35000"/>
                  </a:schemeClr>
                </a:solidFill>
              </a:rPr>
              <a:t> </a:t>
            </a:r>
            <a:r>
              <a:rPr lang="en-CA" err="1">
                <a:solidFill>
                  <a:schemeClr val="tx1">
                    <a:lumMod val="65000"/>
                    <a:lumOff val="35000"/>
                  </a:schemeClr>
                </a:solidFill>
              </a:rPr>
              <a:t>fsdfsdfsd</a:t>
            </a:r>
            <a:r>
              <a:rPr lang="en-CA">
                <a:solidFill>
                  <a:schemeClr val="tx1">
                    <a:lumMod val="65000"/>
                    <a:lumOff val="35000"/>
                  </a:schemeClr>
                </a:solidFill>
              </a:rPr>
              <a:t> </a:t>
            </a:r>
            <a:r>
              <a:rPr lang="en-CA" err="1">
                <a:solidFill>
                  <a:schemeClr val="tx1">
                    <a:lumMod val="65000"/>
                    <a:lumOff val="35000"/>
                  </a:schemeClr>
                </a:solidFill>
              </a:rPr>
              <a:t>fsdfsdf</a:t>
            </a:r>
            <a:r>
              <a:rPr lang="en-CA">
                <a:solidFill>
                  <a:schemeClr val="tx1">
                    <a:lumMod val="65000"/>
                    <a:lumOff val="35000"/>
                  </a:schemeClr>
                </a:solidFill>
              </a:rPr>
              <a:t> </a:t>
            </a:r>
            <a:r>
              <a:rPr lang="en-CA" err="1">
                <a:solidFill>
                  <a:schemeClr val="tx1">
                    <a:lumMod val="65000"/>
                    <a:lumOff val="35000"/>
                  </a:schemeClr>
                </a:solidFill>
              </a:rPr>
              <a:t>Dfasdfasd</a:t>
            </a:r>
            <a:r>
              <a:rPr lang="en-CA">
                <a:solidFill>
                  <a:schemeClr val="tx1">
                    <a:lumMod val="65000"/>
                    <a:lumOff val="35000"/>
                  </a:schemeClr>
                </a:solidFill>
              </a:rPr>
              <a:t> </a:t>
            </a:r>
            <a:r>
              <a:rPr lang="en-CA" err="1">
                <a:solidFill>
                  <a:schemeClr val="tx1">
                    <a:lumMod val="65000"/>
                    <a:lumOff val="35000"/>
                  </a:schemeClr>
                </a:solidFill>
              </a:rPr>
              <a:t>fsdfsdfsd</a:t>
            </a:r>
            <a:r>
              <a:rPr lang="en-CA">
                <a:solidFill>
                  <a:schemeClr val="tx1">
                    <a:lumMod val="65000"/>
                    <a:lumOff val="35000"/>
                  </a:schemeClr>
                </a:solidFill>
              </a:rPr>
              <a:t> </a:t>
            </a:r>
            <a:r>
              <a:rPr lang="en-CA" err="1">
                <a:solidFill>
                  <a:schemeClr val="tx1">
                    <a:lumMod val="65000"/>
                    <a:lumOff val="35000"/>
                  </a:schemeClr>
                </a:solidFill>
              </a:rPr>
              <a:t>fsdfsdf</a:t>
            </a:r>
            <a:r>
              <a:rPr lang="en-CA">
                <a:solidFill>
                  <a:schemeClr val="tx1">
                    <a:lumMod val="65000"/>
                    <a:lumOff val="35000"/>
                  </a:schemeClr>
                </a:solidFill>
              </a:rPr>
              <a:t> </a:t>
            </a:r>
          </a:p>
          <a:p>
            <a:r>
              <a:rPr lang="en-CA" err="1">
                <a:solidFill>
                  <a:schemeClr val="tx1">
                    <a:lumMod val="65000"/>
                    <a:lumOff val="35000"/>
                  </a:schemeClr>
                </a:solidFill>
              </a:rPr>
              <a:t>Dfasdfasd</a:t>
            </a:r>
            <a:r>
              <a:rPr lang="en-CA">
                <a:solidFill>
                  <a:schemeClr val="tx1">
                    <a:lumMod val="65000"/>
                    <a:lumOff val="35000"/>
                  </a:schemeClr>
                </a:solidFill>
              </a:rPr>
              <a:t> </a:t>
            </a:r>
            <a:r>
              <a:rPr lang="en-CA" err="1">
                <a:solidFill>
                  <a:schemeClr val="tx1">
                    <a:lumMod val="65000"/>
                    <a:lumOff val="35000"/>
                  </a:schemeClr>
                </a:solidFill>
              </a:rPr>
              <a:t>fsdfsdfsd</a:t>
            </a:r>
            <a:r>
              <a:rPr lang="en-CA">
                <a:solidFill>
                  <a:schemeClr val="tx1">
                    <a:lumMod val="65000"/>
                    <a:lumOff val="35000"/>
                  </a:schemeClr>
                </a:solidFill>
              </a:rPr>
              <a:t> </a:t>
            </a:r>
            <a:r>
              <a:rPr lang="en-CA" err="1">
                <a:solidFill>
                  <a:schemeClr val="tx1">
                    <a:lumMod val="65000"/>
                    <a:lumOff val="35000"/>
                  </a:schemeClr>
                </a:solidFill>
              </a:rPr>
              <a:t>fsdfsdf</a:t>
            </a:r>
            <a:r>
              <a:rPr lang="en-CA">
                <a:solidFill>
                  <a:schemeClr val="tx1">
                    <a:lumMod val="65000"/>
                    <a:lumOff val="35000"/>
                  </a:schemeClr>
                </a:solidFill>
              </a:rPr>
              <a:t> </a:t>
            </a:r>
          </a:p>
          <a:p>
            <a:r>
              <a:rPr lang="en-CA" err="1">
                <a:solidFill>
                  <a:schemeClr val="tx1">
                    <a:lumMod val="65000"/>
                    <a:lumOff val="35000"/>
                  </a:schemeClr>
                </a:solidFill>
              </a:rPr>
              <a:t>Dfasdfasd</a:t>
            </a:r>
            <a:r>
              <a:rPr lang="en-CA">
                <a:solidFill>
                  <a:schemeClr val="tx1">
                    <a:lumMod val="65000"/>
                    <a:lumOff val="35000"/>
                  </a:schemeClr>
                </a:solidFill>
              </a:rPr>
              <a:t> </a:t>
            </a:r>
            <a:r>
              <a:rPr lang="en-CA" err="1">
                <a:solidFill>
                  <a:schemeClr val="tx1">
                    <a:lumMod val="65000"/>
                    <a:lumOff val="35000"/>
                  </a:schemeClr>
                </a:solidFill>
              </a:rPr>
              <a:t>fsdfsdfsd</a:t>
            </a:r>
            <a:r>
              <a:rPr lang="en-CA">
                <a:solidFill>
                  <a:schemeClr val="tx1">
                    <a:lumMod val="65000"/>
                    <a:lumOff val="35000"/>
                  </a:schemeClr>
                </a:solidFill>
              </a:rPr>
              <a:t> </a:t>
            </a:r>
            <a:r>
              <a:rPr lang="en-CA" err="1">
                <a:solidFill>
                  <a:schemeClr val="tx1">
                    <a:lumMod val="65000"/>
                    <a:lumOff val="35000"/>
                  </a:schemeClr>
                </a:solidFill>
              </a:rPr>
              <a:t>fsdfsdf</a:t>
            </a:r>
            <a:r>
              <a:rPr lang="en-CA">
                <a:solidFill>
                  <a:schemeClr val="tx1">
                    <a:lumMod val="65000"/>
                    <a:lumOff val="35000"/>
                  </a:schemeClr>
                </a:solidFill>
              </a:rPr>
              <a:t> </a:t>
            </a:r>
          </a:p>
          <a:p>
            <a:r>
              <a:rPr lang="en-CA" err="1">
                <a:solidFill>
                  <a:schemeClr val="tx1">
                    <a:lumMod val="65000"/>
                    <a:lumOff val="35000"/>
                  </a:schemeClr>
                </a:solidFill>
              </a:rPr>
              <a:t>Dfasdfasd</a:t>
            </a:r>
            <a:r>
              <a:rPr lang="en-CA">
                <a:solidFill>
                  <a:schemeClr val="tx1">
                    <a:lumMod val="65000"/>
                    <a:lumOff val="35000"/>
                  </a:schemeClr>
                </a:solidFill>
              </a:rPr>
              <a:t> </a:t>
            </a:r>
            <a:r>
              <a:rPr lang="en-CA" err="1">
                <a:solidFill>
                  <a:schemeClr val="tx1">
                    <a:lumMod val="65000"/>
                    <a:lumOff val="35000"/>
                  </a:schemeClr>
                </a:solidFill>
              </a:rPr>
              <a:t>fsdfsdfsd</a:t>
            </a:r>
            <a:r>
              <a:rPr lang="en-CA">
                <a:solidFill>
                  <a:schemeClr val="tx1">
                    <a:lumMod val="65000"/>
                    <a:lumOff val="35000"/>
                  </a:schemeClr>
                </a:solidFill>
              </a:rPr>
              <a:t> </a:t>
            </a:r>
            <a:r>
              <a:rPr lang="en-CA" err="1">
                <a:solidFill>
                  <a:schemeClr val="tx1">
                    <a:lumMod val="65000"/>
                    <a:lumOff val="35000"/>
                  </a:schemeClr>
                </a:solidFill>
              </a:rPr>
              <a:t>fsdfsdf</a:t>
            </a:r>
            <a:r>
              <a:rPr lang="en-CA">
                <a:solidFill>
                  <a:schemeClr val="tx1">
                    <a:lumMod val="65000"/>
                    <a:lumOff val="35000"/>
                  </a:schemeClr>
                </a:solidFill>
              </a:rPr>
              <a:t> </a:t>
            </a:r>
            <a:r>
              <a:rPr lang="en-CA" err="1">
                <a:solidFill>
                  <a:schemeClr val="tx1">
                    <a:lumMod val="65000"/>
                    <a:lumOff val="35000"/>
                  </a:schemeClr>
                </a:solidFill>
              </a:rPr>
              <a:t>Dfasdfasd</a:t>
            </a:r>
            <a:r>
              <a:rPr lang="en-CA">
                <a:solidFill>
                  <a:schemeClr val="tx1">
                    <a:lumMod val="65000"/>
                    <a:lumOff val="35000"/>
                  </a:schemeClr>
                </a:solidFill>
              </a:rPr>
              <a:t> </a:t>
            </a:r>
            <a:r>
              <a:rPr lang="en-CA" err="1">
                <a:solidFill>
                  <a:schemeClr val="tx1">
                    <a:lumMod val="65000"/>
                    <a:lumOff val="35000"/>
                  </a:schemeClr>
                </a:solidFill>
              </a:rPr>
              <a:t>fsdfsdfsd</a:t>
            </a:r>
            <a:r>
              <a:rPr lang="en-CA">
                <a:solidFill>
                  <a:schemeClr val="tx1">
                    <a:lumMod val="65000"/>
                    <a:lumOff val="35000"/>
                  </a:schemeClr>
                </a:solidFill>
              </a:rPr>
              <a:t> </a:t>
            </a:r>
            <a:r>
              <a:rPr lang="en-CA" err="1">
                <a:solidFill>
                  <a:schemeClr val="tx1">
                    <a:lumMod val="65000"/>
                    <a:lumOff val="35000"/>
                  </a:schemeClr>
                </a:solidFill>
              </a:rPr>
              <a:t>fsdfsdf</a:t>
            </a:r>
            <a:r>
              <a:rPr lang="en-CA">
                <a:solidFill>
                  <a:schemeClr val="tx1">
                    <a:lumMod val="65000"/>
                    <a:lumOff val="35000"/>
                  </a:schemeClr>
                </a:solidFill>
              </a:rPr>
              <a:t> </a:t>
            </a:r>
          </a:p>
          <a:p>
            <a:r>
              <a:rPr lang="en-CA" err="1">
                <a:solidFill>
                  <a:schemeClr val="tx1">
                    <a:lumMod val="65000"/>
                    <a:lumOff val="35000"/>
                  </a:schemeClr>
                </a:solidFill>
              </a:rPr>
              <a:t>Dfasdfasd</a:t>
            </a:r>
            <a:r>
              <a:rPr lang="en-CA">
                <a:solidFill>
                  <a:schemeClr val="tx1">
                    <a:lumMod val="65000"/>
                    <a:lumOff val="35000"/>
                  </a:schemeClr>
                </a:solidFill>
              </a:rPr>
              <a:t> </a:t>
            </a:r>
            <a:r>
              <a:rPr lang="en-CA" err="1">
                <a:solidFill>
                  <a:schemeClr val="tx1">
                    <a:lumMod val="65000"/>
                    <a:lumOff val="35000"/>
                  </a:schemeClr>
                </a:solidFill>
              </a:rPr>
              <a:t>fsdfsdfsd</a:t>
            </a:r>
            <a:r>
              <a:rPr lang="en-CA">
                <a:solidFill>
                  <a:schemeClr val="tx1">
                    <a:lumMod val="65000"/>
                    <a:lumOff val="35000"/>
                  </a:schemeClr>
                </a:solidFill>
              </a:rPr>
              <a:t> </a:t>
            </a:r>
            <a:r>
              <a:rPr lang="en-CA" err="1">
                <a:solidFill>
                  <a:schemeClr val="tx1">
                    <a:lumMod val="65000"/>
                    <a:lumOff val="35000"/>
                  </a:schemeClr>
                </a:solidFill>
              </a:rPr>
              <a:t>fsdfsdf</a:t>
            </a:r>
            <a:r>
              <a:rPr lang="en-CA">
                <a:solidFill>
                  <a:schemeClr val="tx1">
                    <a:lumMod val="65000"/>
                    <a:lumOff val="35000"/>
                  </a:schemeClr>
                </a:solidFill>
              </a:rPr>
              <a:t> </a:t>
            </a:r>
          </a:p>
          <a:p>
            <a:endParaRPr lang="en-CA">
              <a:solidFill>
                <a:schemeClr val="tx1">
                  <a:lumMod val="65000"/>
                  <a:lumOff val="35000"/>
                </a:schemeClr>
              </a:solidFill>
            </a:endParaRPr>
          </a:p>
          <a:p>
            <a:endParaRPr lang="en-CA">
              <a:solidFill>
                <a:schemeClr val="tx1">
                  <a:lumMod val="65000"/>
                  <a:lumOff val="35000"/>
                </a:schemeClr>
              </a:solidFill>
            </a:endParaRPr>
          </a:p>
        </p:txBody>
      </p:sp>
      <p:sp>
        <p:nvSpPr>
          <p:cNvPr id="8" name="Title 1"/>
          <p:cNvSpPr>
            <a:spLocks noGrp="1"/>
          </p:cNvSpPr>
          <p:nvPr>
            <p:ph type="title" hasCustomPrompt="1"/>
          </p:nvPr>
        </p:nvSpPr>
        <p:spPr>
          <a:xfrm>
            <a:off x="839417" y="476251"/>
            <a:ext cx="10784080" cy="591974"/>
          </a:xfrm>
          <a:prstGeom prst="rect">
            <a:avLst/>
          </a:prstGeom>
        </p:spPr>
        <p:txBody>
          <a:bodyPr/>
          <a:lstStyle>
            <a:lvl1pPr algn="l">
              <a:defRPr sz="4000" b="1" baseline="0">
                <a:solidFill>
                  <a:srgbClr val="860038"/>
                </a:solidFill>
                <a:latin typeface="Calibri" panose="020F0502020204030204" pitchFamily="34" charset="0"/>
                <a:cs typeface="Calibri" panose="020F0502020204030204" pitchFamily="34" charset="0"/>
              </a:defRPr>
            </a:lvl1pPr>
          </a:lstStyle>
          <a:p>
            <a:r>
              <a:rPr lang="en-US"/>
              <a:t>Use this slide to compare </a:t>
            </a:r>
            <a:endParaRPr lang="en-CA"/>
          </a:p>
        </p:txBody>
      </p:sp>
    </p:spTree>
    <p:extLst>
      <p:ext uri="{BB962C8B-B14F-4D97-AF65-F5344CB8AC3E}">
        <p14:creationId xmlns:p14="http://schemas.microsoft.com/office/powerpoint/2010/main" val="622467194"/>
      </p:ext>
    </p:extLst>
  </p:cSld>
  <p:clrMapOvr>
    <a:masterClrMapping/>
  </p:clrMapOvr>
  <p:extLst>
    <p:ext uri="{DCECCB84-F9BA-43D5-87BE-67443E8EF086}">
      <p15:sldGuideLst xmlns:p15="http://schemas.microsoft.com/office/powerpoint/2012/main">
        <p15:guide id="1" pos="513" userDrawn="1">
          <p15:clr>
            <a:srgbClr val="FBAE40"/>
          </p15:clr>
        </p15:guide>
        <p15:guide id="2" orient="horz" pos="3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 - Multimedia">
    <p:spTree>
      <p:nvGrpSpPr>
        <p:cNvPr id="1" name=""/>
        <p:cNvGrpSpPr/>
        <p:nvPr/>
      </p:nvGrpSpPr>
      <p:grpSpPr>
        <a:xfrm>
          <a:off x="0" y="0"/>
          <a:ext cx="0" cy="0"/>
          <a:chOff x="0" y="0"/>
          <a:chExt cx="0" cy="0"/>
        </a:xfrm>
      </p:grpSpPr>
      <p:sp>
        <p:nvSpPr>
          <p:cNvPr id="12" name="Content Placeholder 2"/>
          <p:cNvSpPr>
            <a:spLocks noGrp="1"/>
          </p:cNvSpPr>
          <p:nvPr>
            <p:ph idx="1" hasCustomPrompt="1"/>
          </p:nvPr>
        </p:nvSpPr>
        <p:spPr>
          <a:xfrm>
            <a:off x="850902" y="1302796"/>
            <a:ext cx="10717708" cy="4320481"/>
          </a:xfrm>
          <a:prstGeom prst="rect">
            <a:avLst/>
          </a:prstGeom>
        </p:spPr>
        <p:txBody>
          <a:bodyPr/>
          <a:lstStyle>
            <a:lvl1pPr marL="0" indent="0">
              <a:buNone/>
              <a:defRPr sz="30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CA"/>
              <a:t>Click on the appropriate icon below to trigger upload of photo, video or other element.</a:t>
            </a:r>
          </a:p>
        </p:txBody>
      </p:sp>
      <p:sp>
        <p:nvSpPr>
          <p:cNvPr id="5" name="Title 1"/>
          <p:cNvSpPr>
            <a:spLocks noGrp="1"/>
          </p:cNvSpPr>
          <p:nvPr>
            <p:ph type="title" hasCustomPrompt="1"/>
          </p:nvPr>
        </p:nvSpPr>
        <p:spPr>
          <a:xfrm>
            <a:off x="839419" y="476250"/>
            <a:ext cx="10729191" cy="543600"/>
          </a:xfrm>
          <a:prstGeom prst="rect">
            <a:avLst/>
          </a:prstGeom>
        </p:spPr>
        <p:txBody>
          <a:bodyPr anchor="ctr" anchorCtr="0"/>
          <a:lstStyle>
            <a:lvl1pPr algn="l">
              <a:lnSpc>
                <a:spcPct val="80000"/>
              </a:lnSpc>
              <a:defRPr sz="4000" b="1" i="0" baseline="0">
                <a:solidFill>
                  <a:srgbClr val="860038"/>
                </a:solidFill>
                <a:latin typeface="Calibri" panose="020F0502020204030204" pitchFamily="34" charset="0"/>
                <a:ea typeface="Calibri" panose="020F0502020204030204" pitchFamily="34" charset="0"/>
                <a:cs typeface="Calibri" panose="020F0502020204030204" pitchFamily="34" charset="0"/>
              </a:defRPr>
            </a:lvl1pPr>
          </a:lstStyle>
          <a:p>
            <a:r>
              <a:rPr lang="en-US"/>
              <a:t>Multimedia slide – Title goes here</a:t>
            </a:r>
          </a:p>
        </p:txBody>
      </p:sp>
    </p:spTree>
    <p:extLst>
      <p:ext uri="{BB962C8B-B14F-4D97-AF65-F5344CB8AC3E}">
        <p14:creationId xmlns:p14="http://schemas.microsoft.com/office/powerpoint/2010/main" val="1017339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 - Quote">
    <p:spTree>
      <p:nvGrpSpPr>
        <p:cNvPr id="1" name=""/>
        <p:cNvGrpSpPr/>
        <p:nvPr/>
      </p:nvGrpSpPr>
      <p:grpSpPr>
        <a:xfrm>
          <a:off x="0" y="0"/>
          <a:ext cx="0" cy="0"/>
          <a:chOff x="0" y="0"/>
          <a:chExt cx="0" cy="0"/>
        </a:xfrm>
      </p:grpSpPr>
      <p:sp>
        <p:nvSpPr>
          <p:cNvPr id="7" name="TextBox 6"/>
          <p:cNvSpPr txBox="1"/>
          <p:nvPr userDrawn="1"/>
        </p:nvSpPr>
        <p:spPr>
          <a:xfrm>
            <a:off x="695401" y="836714"/>
            <a:ext cx="719403" cy="3170099"/>
          </a:xfrm>
          <a:prstGeom prst="rect">
            <a:avLst/>
          </a:prstGeom>
          <a:noFill/>
        </p:spPr>
        <p:txBody>
          <a:bodyPr wrap="square" rtlCol="0">
            <a:spAutoFit/>
          </a:bodyPr>
          <a:lstStyle/>
          <a:p>
            <a:r>
              <a:rPr lang="en-CA" sz="20000" spc="-225">
                <a:solidFill>
                  <a:srgbClr val="867269"/>
                </a:solidFill>
                <a:latin typeface="Calibri" panose="020F0502020204030204" pitchFamily="34" charset="0"/>
                <a:ea typeface="Gotham-Book" charset="0"/>
                <a:cs typeface="Calibri" panose="020F0502020204030204" pitchFamily="34" charset="0"/>
              </a:rPr>
              <a:t>“</a:t>
            </a:r>
          </a:p>
        </p:txBody>
      </p:sp>
      <p:sp>
        <p:nvSpPr>
          <p:cNvPr id="6" name="Title 1"/>
          <p:cNvSpPr>
            <a:spLocks noGrp="1"/>
          </p:cNvSpPr>
          <p:nvPr>
            <p:ph type="title" hasCustomPrompt="1"/>
          </p:nvPr>
        </p:nvSpPr>
        <p:spPr>
          <a:xfrm>
            <a:off x="839420" y="476252"/>
            <a:ext cx="9503795" cy="591973"/>
          </a:xfrm>
          <a:prstGeom prst="rect">
            <a:avLst/>
          </a:prstGeom>
        </p:spPr>
        <p:txBody>
          <a:bodyPr anchor="ctr" anchorCtr="0"/>
          <a:lstStyle>
            <a:lvl1pPr algn="l">
              <a:lnSpc>
                <a:spcPct val="80000"/>
              </a:lnSpc>
              <a:defRPr sz="4000" b="1" i="0" baseline="0">
                <a:solidFill>
                  <a:srgbClr val="860038"/>
                </a:solidFill>
                <a:latin typeface="Calibri" panose="020F0502020204030204" pitchFamily="34" charset="0"/>
                <a:ea typeface="Calibri" panose="020F0502020204030204" pitchFamily="34" charset="0"/>
                <a:cs typeface="Calibri" panose="020F0502020204030204" pitchFamily="34" charset="0"/>
              </a:defRPr>
            </a:lvl1pPr>
          </a:lstStyle>
          <a:p>
            <a:r>
              <a:rPr lang="en-US"/>
              <a:t>Quote slide</a:t>
            </a:r>
          </a:p>
        </p:txBody>
      </p:sp>
      <p:sp>
        <p:nvSpPr>
          <p:cNvPr id="2" name="Rectangle 1"/>
          <p:cNvSpPr/>
          <p:nvPr userDrawn="1"/>
        </p:nvSpPr>
        <p:spPr>
          <a:xfrm>
            <a:off x="10056442" y="3068964"/>
            <a:ext cx="1229824" cy="3170099"/>
          </a:xfrm>
          <a:prstGeom prst="rect">
            <a:avLst/>
          </a:prstGeom>
        </p:spPr>
        <p:txBody>
          <a:bodyPr wrap="none">
            <a:spAutoFit/>
          </a:bodyPr>
          <a:lstStyle/>
          <a:p>
            <a:r>
              <a:rPr lang="en-CA" sz="20000" spc="-225">
                <a:solidFill>
                  <a:srgbClr val="867269"/>
                </a:solidFill>
                <a:latin typeface="Calibri" panose="020F0502020204030204" pitchFamily="34" charset="0"/>
                <a:ea typeface="Gotham-Book" charset="0"/>
                <a:cs typeface="Calibri" panose="020F0502020204030204" pitchFamily="34" charset="0"/>
              </a:rPr>
              <a:t>”</a:t>
            </a:r>
          </a:p>
        </p:txBody>
      </p:sp>
      <p:sp>
        <p:nvSpPr>
          <p:cNvPr id="8" name="Text Placeholder 2"/>
          <p:cNvSpPr>
            <a:spLocks noGrp="1"/>
          </p:cNvSpPr>
          <p:nvPr>
            <p:ph type="body" idx="1" hasCustomPrompt="1"/>
          </p:nvPr>
        </p:nvSpPr>
        <p:spPr>
          <a:xfrm>
            <a:off x="1824567" y="1773238"/>
            <a:ext cx="8231875" cy="2884220"/>
          </a:xfrm>
          <a:prstGeom prst="rect">
            <a:avLst/>
          </a:prstGeom>
        </p:spPr>
        <p:txBody>
          <a:bodyPr anchor="t" anchorCtr="0"/>
          <a:lstStyle>
            <a:lvl1pPr marL="0" indent="0">
              <a:buNone/>
              <a:defRPr sz="4000" b="1" i="0" baseline="0">
                <a:solidFill>
                  <a:schemeClr val="tx1">
                    <a:lumMod val="65000"/>
                    <a:lumOff val="35000"/>
                  </a:schemeClr>
                </a:solidFill>
                <a:latin typeface="+mj-lt"/>
                <a:ea typeface="Gotham-Medium" charset="0"/>
                <a:cs typeface="Gotham-Medium"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Quotes are used as a means of inspiration to invoke a thought from the audience. Only use when it makes sense and when the content reinforces your message. </a:t>
            </a:r>
          </a:p>
        </p:txBody>
      </p:sp>
    </p:spTree>
    <p:extLst>
      <p:ext uri="{BB962C8B-B14F-4D97-AF65-F5344CB8AC3E}">
        <p14:creationId xmlns:p14="http://schemas.microsoft.com/office/powerpoint/2010/main" val="4047577723"/>
      </p:ext>
    </p:extLst>
  </p:cSld>
  <p:clrMapOvr>
    <a:masterClrMapping/>
  </p:clrMapOvr>
  <p:extLst>
    <p:ext uri="{DCECCB84-F9BA-43D5-87BE-67443E8EF086}">
      <p15:sldGuideLst xmlns:p15="http://schemas.microsoft.com/office/powerpoint/2012/main">
        <p15:guide id="1" pos="1149" userDrawn="1">
          <p15:clr>
            <a:srgbClr val="FBAE40"/>
          </p15:clr>
        </p15:guide>
        <p15:guide id="2" orient="horz" pos="111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 - Questions">
    <p:spTree>
      <p:nvGrpSpPr>
        <p:cNvPr id="1" name=""/>
        <p:cNvGrpSpPr/>
        <p:nvPr/>
      </p:nvGrpSpPr>
      <p:grpSpPr>
        <a:xfrm>
          <a:off x="0" y="0"/>
          <a:ext cx="0" cy="0"/>
          <a:chOff x="0" y="0"/>
          <a:chExt cx="0" cy="0"/>
        </a:xfrm>
      </p:grpSpPr>
      <p:sp>
        <p:nvSpPr>
          <p:cNvPr id="4" name="TextBox 3"/>
          <p:cNvSpPr txBox="1"/>
          <p:nvPr userDrawn="1"/>
        </p:nvSpPr>
        <p:spPr>
          <a:xfrm>
            <a:off x="863600" y="1206504"/>
            <a:ext cx="10134600" cy="3416320"/>
          </a:xfrm>
          <a:prstGeom prst="rect">
            <a:avLst/>
          </a:prstGeom>
          <a:noFill/>
        </p:spPr>
        <p:txBody>
          <a:bodyPr wrap="square" rtlCol="0">
            <a:spAutoFit/>
          </a:bodyPr>
          <a:lstStyle/>
          <a:p>
            <a:pPr algn="ctr"/>
            <a:r>
              <a:rPr lang="en-CA" sz="11300" b="0" i="0" baseline="0">
                <a:solidFill>
                  <a:srgbClr val="867269"/>
                </a:solidFill>
                <a:latin typeface="Calibri" panose="020F0502020204030204" pitchFamily="34" charset="0"/>
                <a:ea typeface="Gotham-Medium" charset="0"/>
                <a:cs typeface="Calibri" panose="020F0502020204030204" pitchFamily="34" charset="0"/>
              </a:rPr>
              <a:t>??</a:t>
            </a:r>
            <a:r>
              <a:rPr lang="en-CA" sz="21600" b="0" i="0" baseline="0">
                <a:solidFill>
                  <a:srgbClr val="867269"/>
                </a:solidFill>
                <a:latin typeface="Calibri" panose="020F0502020204030204" pitchFamily="34" charset="0"/>
                <a:ea typeface="Gotham-Medium" charset="0"/>
                <a:cs typeface="Calibri" panose="020F0502020204030204" pitchFamily="34" charset="0"/>
              </a:rPr>
              <a:t>?</a:t>
            </a:r>
            <a:r>
              <a:rPr lang="en-CA" sz="11300" b="0" i="0" baseline="0">
                <a:solidFill>
                  <a:srgbClr val="867269"/>
                </a:solidFill>
                <a:latin typeface="Calibri" panose="020F0502020204030204" pitchFamily="34" charset="0"/>
                <a:ea typeface="Gotham-Medium" charset="0"/>
                <a:cs typeface="Calibri" panose="020F0502020204030204" pitchFamily="34" charset="0"/>
              </a:rPr>
              <a:t>??</a:t>
            </a:r>
          </a:p>
        </p:txBody>
      </p:sp>
      <p:sp>
        <p:nvSpPr>
          <p:cNvPr id="2" name="Title 1"/>
          <p:cNvSpPr>
            <a:spLocks noGrp="1"/>
          </p:cNvSpPr>
          <p:nvPr>
            <p:ph type="title" hasCustomPrompt="1"/>
          </p:nvPr>
        </p:nvSpPr>
        <p:spPr>
          <a:xfrm>
            <a:off x="840811" y="483900"/>
            <a:ext cx="10515600" cy="627054"/>
          </a:xfrm>
          <a:prstGeom prst="rect">
            <a:avLst/>
          </a:prstGeom>
        </p:spPr>
        <p:txBody>
          <a:bodyPr/>
          <a:lstStyle>
            <a:lvl1pPr algn="l">
              <a:defRPr sz="4000" b="1" baseline="0">
                <a:solidFill>
                  <a:srgbClr val="860038"/>
                </a:solidFill>
              </a:defRPr>
            </a:lvl1pPr>
          </a:lstStyle>
          <a:p>
            <a:r>
              <a:rPr lang="en-US"/>
              <a:t>Questions &amp; comments</a:t>
            </a:r>
            <a:endParaRPr lang="en-CA"/>
          </a:p>
        </p:txBody>
      </p:sp>
    </p:spTree>
    <p:extLst>
      <p:ext uri="{BB962C8B-B14F-4D97-AF65-F5344CB8AC3E}">
        <p14:creationId xmlns:p14="http://schemas.microsoft.com/office/powerpoint/2010/main" val="2054445096"/>
      </p:ext>
    </p:extLst>
  </p:cSld>
  <p:clrMapOvr>
    <a:masterClrMapping/>
  </p:clrMapOvr>
  <p:extLst>
    <p:ext uri="{DCECCB84-F9BA-43D5-87BE-67443E8EF086}">
      <p15:sldGuideLst xmlns:p15="http://schemas.microsoft.com/office/powerpoint/2012/main">
        <p15:guide id="1" pos="513" userDrawn="1">
          <p15:clr>
            <a:srgbClr val="FBAE40"/>
          </p15:clr>
        </p15:guide>
        <p15:guide id="2" orient="horz" pos="30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711042"/>
      </p:ext>
    </p:extLst>
  </p:cSld>
  <p:clrMapOvr>
    <a:masterClrMapping/>
  </p:clrMapOvr>
  <p:extLst>
    <p:ext uri="{DCECCB84-F9BA-43D5-87BE-67443E8EF086}">
      <p15:sldGuideLst xmlns:p15="http://schemas.microsoft.com/office/powerpoint/2012/main">
        <p15:guide id="1" orient="horz" pos="3475" userDrawn="1">
          <p15:clr>
            <a:srgbClr val="FBAE40"/>
          </p15:clr>
        </p15:guide>
        <p15:guide id="2" pos="575" userDrawn="1">
          <p15:clr>
            <a:srgbClr val="FBAE40"/>
          </p15:clr>
        </p15:guide>
        <p15:guide id="3" pos="847" userDrawn="1">
          <p15:clr>
            <a:srgbClr val="FBAE40"/>
          </p15:clr>
        </p15:guide>
        <p15:guide id="4" orient="horz" pos="1480" userDrawn="1">
          <p15:clr>
            <a:srgbClr val="FBAE40"/>
          </p15:clr>
        </p15:guide>
        <p15:guide id="5" orient="horz" pos="293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1.e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541679"/>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B2ED21-75CE-5A4D-867A-288A78BEBF41}"/>
              </a:ext>
            </a:extLst>
          </p:cNvPr>
          <p:cNvSpPr/>
          <p:nvPr userDrawn="1"/>
        </p:nvSpPr>
        <p:spPr>
          <a:xfrm>
            <a:off x="1" y="6337005"/>
            <a:ext cx="12192000" cy="520996"/>
          </a:xfrm>
          <a:prstGeom prst="rect">
            <a:avLst/>
          </a:prstGeom>
          <a:solidFill>
            <a:srgbClr val="8672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75B2ED21-75CE-5A4D-867A-288A78BEBF41}"/>
              </a:ext>
            </a:extLst>
          </p:cNvPr>
          <p:cNvSpPr/>
          <p:nvPr userDrawn="1"/>
        </p:nvSpPr>
        <p:spPr>
          <a:xfrm>
            <a:off x="0" y="6262995"/>
            <a:ext cx="11379200" cy="622300"/>
          </a:xfrm>
          <a:prstGeom prst="rect">
            <a:avLst/>
          </a:prstGeom>
          <a:solidFill>
            <a:srgbClr val="8672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userDrawn="1"/>
        </p:nvSpPr>
        <p:spPr>
          <a:xfrm>
            <a:off x="11778358" y="6473829"/>
            <a:ext cx="606583" cy="307777"/>
          </a:xfrm>
          <a:prstGeom prst="rect">
            <a:avLst/>
          </a:prstGeom>
          <a:noFill/>
        </p:spPr>
        <p:txBody>
          <a:bodyPr wrap="square" rtlCol="0">
            <a:spAutoFit/>
          </a:bodyPr>
          <a:lstStyle/>
          <a:p>
            <a:fld id="{30FEAC6D-64FC-3940-8DFD-BCA4B13D4B90}" type="slidenum">
              <a:rPr lang="en-US" sz="1400" smtClean="0">
                <a:solidFill>
                  <a:schemeClr val="bg1"/>
                </a:solidFill>
                <a:latin typeface="+mn-lt"/>
                <a:ea typeface="Gotham-Book" charset="0"/>
                <a:cs typeface="Gotham-Book" charset="0"/>
              </a:rPr>
              <a:t>‹#›</a:t>
            </a:fld>
            <a:endParaRPr lang="en-US" sz="1400">
              <a:solidFill>
                <a:schemeClr val="bg1"/>
              </a:solidFill>
              <a:latin typeface="+mn-lt"/>
              <a:ea typeface="Gotham-Book" charset="0"/>
              <a:cs typeface="Gotham-Book" charset="0"/>
            </a:endParaRPr>
          </a:p>
        </p:txBody>
      </p:sp>
      <p:sp>
        <p:nvSpPr>
          <p:cNvPr id="11" name="Rectangle 10">
            <a:extLst>
              <a:ext uri="{FF2B5EF4-FFF2-40B4-BE49-F238E27FC236}">
                <a16:creationId xmlns:a16="http://schemas.microsoft.com/office/drawing/2014/main" id="{75B2ED21-75CE-5A4D-867A-288A78BEBF41}"/>
              </a:ext>
            </a:extLst>
          </p:cNvPr>
          <p:cNvSpPr/>
          <p:nvPr userDrawn="1"/>
        </p:nvSpPr>
        <p:spPr>
          <a:xfrm rot="5400000">
            <a:off x="6508750" y="-5588001"/>
            <a:ext cx="95250" cy="11271251"/>
          </a:xfrm>
          <a:prstGeom prst="rect">
            <a:avLst/>
          </a:prstGeom>
          <a:solidFill>
            <a:srgbClr val="851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78516" y="6479579"/>
            <a:ext cx="603988" cy="239666"/>
          </a:xfrm>
          <a:prstGeom prst="rect">
            <a:avLst/>
          </a:prstGeom>
        </p:spPr>
      </p:pic>
    </p:spTree>
    <p:extLst>
      <p:ext uri="{BB962C8B-B14F-4D97-AF65-F5344CB8AC3E}">
        <p14:creationId xmlns:p14="http://schemas.microsoft.com/office/powerpoint/2010/main" val="2732490064"/>
      </p:ext>
    </p:extLst>
  </p:cSld>
  <p:clrMap bg1="lt1" tx1="dk1" bg2="lt2" tx2="dk2" accent1="accent1" accent2="accent2" accent3="accent3" accent4="accent4" accent5="accent5" accent6="accent6" hlink="hlink" folHlink="folHlink"/>
  <p:sldLayoutIdLst>
    <p:sldLayoutId id="2147483698" r:id="rId1"/>
    <p:sldLayoutId id="2147483681" r:id="rId2"/>
    <p:sldLayoutId id="2147483682" r:id="rId3"/>
    <p:sldLayoutId id="2147483653" r:id="rId4"/>
    <p:sldLayoutId id="2147483655" r:id="rId5"/>
    <p:sldLayoutId id="2147483657" r:id="rId6"/>
    <p:sldLayoutId id="2147483658" r:id="rId7"/>
    <p:sldLayoutId id="2147483669" r:id="rId8"/>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9" userDrawn="1">
          <p15:clr>
            <a:srgbClr val="F26B43"/>
          </p15:clr>
        </p15:guide>
        <p15:guide id="2" orient="horz" pos="40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B2ED21-75CE-5A4D-867A-288A78BEBF41}"/>
              </a:ext>
            </a:extLst>
          </p:cNvPr>
          <p:cNvSpPr/>
          <p:nvPr userDrawn="1"/>
        </p:nvSpPr>
        <p:spPr>
          <a:xfrm>
            <a:off x="1" y="6337005"/>
            <a:ext cx="12192000" cy="520996"/>
          </a:xfrm>
          <a:prstGeom prst="rect">
            <a:avLst/>
          </a:prstGeom>
          <a:solidFill>
            <a:srgbClr val="8672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75B2ED21-75CE-5A4D-867A-288A78BEBF41}"/>
              </a:ext>
            </a:extLst>
          </p:cNvPr>
          <p:cNvSpPr/>
          <p:nvPr userDrawn="1"/>
        </p:nvSpPr>
        <p:spPr>
          <a:xfrm>
            <a:off x="0" y="6235700"/>
            <a:ext cx="11379200" cy="622300"/>
          </a:xfrm>
          <a:prstGeom prst="rect">
            <a:avLst/>
          </a:prstGeom>
          <a:solidFill>
            <a:srgbClr val="8672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75B2ED21-75CE-5A4D-867A-288A78BEBF41}"/>
              </a:ext>
            </a:extLst>
          </p:cNvPr>
          <p:cNvSpPr/>
          <p:nvPr userDrawn="1"/>
        </p:nvSpPr>
        <p:spPr>
          <a:xfrm rot="5400000">
            <a:off x="6508750" y="-5588001"/>
            <a:ext cx="95250" cy="11271251"/>
          </a:xfrm>
          <a:prstGeom prst="rect">
            <a:avLst/>
          </a:prstGeom>
          <a:solidFill>
            <a:srgbClr val="851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userDrawn="1"/>
        </p:nvSpPr>
        <p:spPr>
          <a:xfrm>
            <a:off x="11778358" y="6473829"/>
            <a:ext cx="606583" cy="307777"/>
          </a:xfrm>
          <a:prstGeom prst="rect">
            <a:avLst/>
          </a:prstGeom>
          <a:noFill/>
        </p:spPr>
        <p:txBody>
          <a:bodyPr wrap="square" rtlCol="0">
            <a:spAutoFit/>
          </a:bodyPr>
          <a:lstStyle/>
          <a:p>
            <a:fld id="{30FEAC6D-64FC-3940-8DFD-BCA4B13D4B90}" type="slidenum">
              <a:rPr lang="en-US" sz="1400" smtClean="0">
                <a:solidFill>
                  <a:schemeClr val="bg1"/>
                </a:solidFill>
                <a:latin typeface="Calibri" panose="020F0502020204030204" pitchFamily="34" charset="0"/>
                <a:ea typeface="Gotham-Book" charset="0"/>
                <a:cs typeface="Calibri" panose="020F0502020204030204" pitchFamily="34" charset="0"/>
              </a:rPr>
              <a:t>‹#›</a:t>
            </a:fld>
            <a:endParaRPr lang="en-US" sz="1400">
              <a:solidFill>
                <a:schemeClr val="bg1"/>
              </a:solidFill>
              <a:latin typeface="Calibri" panose="020F0502020204030204" pitchFamily="34" charset="0"/>
              <a:ea typeface="Gotham-Book" charset="0"/>
              <a:cs typeface="Calibri" panose="020F0502020204030204" pitchFamily="34" charset="0"/>
            </a:endParaRPr>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78516" y="6479579"/>
            <a:ext cx="603988" cy="239666"/>
          </a:xfrm>
          <a:prstGeom prst="rect">
            <a:avLst/>
          </a:prstGeom>
        </p:spPr>
      </p:pic>
    </p:spTree>
    <p:extLst>
      <p:ext uri="{BB962C8B-B14F-4D97-AF65-F5344CB8AC3E}">
        <p14:creationId xmlns:p14="http://schemas.microsoft.com/office/powerpoint/2010/main" val="4174858764"/>
      </p:ext>
    </p:extLst>
  </p:cSld>
  <p:clrMap bg1="lt1" tx1="dk1" bg2="lt2" tx2="dk2" accent1="accent1" accent2="accent2" accent3="accent3" accent4="accent4" accent5="accent5" accent6="accent6" hlink="hlink" folHlink="folHlink"/>
  <p:sldLayoutIdLst>
    <p:sldLayoutId id="2147483660" r:id="rId1"/>
    <p:sldLayoutId id="2147483680" r:id="rId2"/>
    <p:sldLayoutId id="2147483683" r:id="rId3"/>
    <p:sldLayoutId id="2147483665" r:id="rId4"/>
    <p:sldLayoutId id="2147483666" r:id="rId5"/>
    <p:sldLayoutId id="2147483667" r:id="rId6"/>
    <p:sldLayoutId id="2147483661" r:id="rId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fcm.ca/en/about-fcm/corporate-resources/fcm-resolutions" TargetMode="External"/><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hyperlink" Target="https://fcm.ca/en/about-fcm/corporate-resources/fcm-resolution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82015" y="2071888"/>
            <a:ext cx="9630726" cy="1258539"/>
          </a:xfrm>
        </p:spPr>
        <p:txBody>
          <a:bodyPr lIns="0" tIns="45720" rIns="91440" bIns="45720" anchor="t" anchorCtr="0">
            <a:noAutofit/>
          </a:bodyPr>
          <a:lstStyle/>
          <a:p>
            <a:r>
              <a:rPr lang="en-CA" sz="4000">
                <a:latin typeface="Calibri"/>
                <a:cs typeface="Calibri"/>
              </a:rPr>
              <a:t>FCM </a:t>
            </a:r>
            <a:r>
              <a:rPr lang="en-CA" sz="4000"/>
              <a:t>March 2025 </a:t>
            </a:r>
            <a:r>
              <a:rPr lang="en-CA" sz="4000">
                <a:latin typeface="Calibri"/>
                <a:cs typeface="Calibri"/>
              </a:rPr>
              <a:t>Board of Directors Meeting</a:t>
            </a:r>
          </a:p>
          <a:p>
            <a:r>
              <a:rPr lang="en-CA" sz="4000">
                <a:latin typeface="Calibri"/>
                <a:cs typeface="Calibri"/>
              </a:rPr>
              <a:t>Report to Council </a:t>
            </a:r>
          </a:p>
        </p:txBody>
      </p:sp>
      <p:sp>
        <p:nvSpPr>
          <p:cNvPr id="4" name="Text Placeholder 3">
            <a:extLst>
              <a:ext uri="{FF2B5EF4-FFF2-40B4-BE49-F238E27FC236}">
                <a16:creationId xmlns:a16="http://schemas.microsoft.com/office/drawing/2014/main" id="{EEB4D9F3-DA31-474C-B83E-0BB5FD8E4058}"/>
              </a:ext>
            </a:extLst>
          </p:cNvPr>
          <p:cNvSpPr>
            <a:spLocks noGrp="1"/>
          </p:cNvSpPr>
          <p:nvPr>
            <p:ph type="body" sz="quarter" idx="11"/>
          </p:nvPr>
        </p:nvSpPr>
        <p:spPr>
          <a:xfrm>
            <a:off x="1082015" y="3741490"/>
            <a:ext cx="7759981" cy="554285"/>
          </a:xfrm>
        </p:spPr>
        <p:txBody>
          <a:bodyPr/>
          <a:lstStyle/>
          <a:p>
            <a:r>
              <a:rPr lang="en-CA" sz="1800" i="1" noProof="0">
                <a:solidFill>
                  <a:schemeClr val="bg1"/>
                </a:solidFill>
              </a:rPr>
              <a:t>Scan the QR code to access FCM’s advocacy microsite for the federal election. </a:t>
            </a:r>
          </a:p>
          <a:p>
            <a:endParaRPr lang="fr-FR" sz="1100" i="1">
              <a:solidFill>
                <a:schemeClr val="bg1"/>
              </a:solidFill>
            </a:endParaRPr>
          </a:p>
        </p:txBody>
      </p:sp>
      <p:sp>
        <p:nvSpPr>
          <p:cNvPr id="3" name="TextBox 2">
            <a:extLst>
              <a:ext uri="{FF2B5EF4-FFF2-40B4-BE49-F238E27FC236}">
                <a16:creationId xmlns:a16="http://schemas.microsoft.com/office/drawing/2014/main" id="{58BF2DA6-9A85-8110-1DD0-3084CAB35809}"/>
              </a:ext>
            </a:extLst>
          </p:cNvPr>
          <p:cNvSpPr txBox="1"/>
          <p:nvPr/>
        </p:nvSpPr>
        <p:spPr>
          <a:xfrm>
            <a:off x="895500" y="5565338"/>
            <a:ext cx="4943475" cy="1292662"/>
          </a:xfrm>
          <a:prstGeom prst="rect">
            <a:avLst/>
          </a:prstGeom>
          <a:noFill/>
        </p:spPr>
        <p:txBody>
          <a:bodyPr wrap="square" rtlCol="0">
            <a:spAutoFit/>
          </a:bodyPr>
          <a:lstStyle/>
          <a:p>
            <a:pPr>
              <a:spcAft>
                <a:spcPts val="1200"/>
              </a:spcAft>
            </a:pPr>
            <a:r>
              <a:rPr lang="en-CA" sz="2000">
                <a:solidFill>
                  <a:schemeClr val="tx1">
                    <a:lumMod val="65000"/>
                    <a:lumOff val="35000"/>
                  </a:schemeClr>
                </a:solidFill>
                <a:latin typeface="Calibri" panose="020F0502020204030204" pitchFamily="34" charset="0"/>
                <a:cs typeface="Calibri" panose="020F0502020204030204" pitchFamily="34" charset="0"/>
              </a:rPr>
              <a:t>FCM Board of Directors</a:t>
            </a:r>
          </a:p>
          <a:p>
            <a:pPr>
              <a:spcAft>
                <a:spcPts val="1200"/>
              </a:spcAft>
            </a:pPr>
            <a:r>
              <a:rPr lang="en-CA" sz="2000">
                <a:solidFill>
                  <a:schemeClr val="tx1">
                    <a:lumMod val="65000"/>
                    <a:lumOff val="35000"/>
                  </a:schemeClr>
                </a:solidFill>
                <a:latin typeface="Calibri" panose="020F0502020204030204" pitchFamily="34" charset="0"/>
                <a:cs typeface="Calibri" panose="020F0502020204030204" pitchFamily="34" charset="0"/>
              </a:rPr>
              <a:t>March 2025</a:t>
            </a:r>
          </a:p>
          <a:p>
            <a:endParaRPr lang="en-CA"/>
          </a:p>
        </p:txBody>
      </p:sp>
      <p:sp>
        <p:nvSpPr>
          <p:cNvPr id="11" name="Rectangle 10">
            <a:extLst>
              <a:ext uri="{FF2B5EF4-FFF2-40B4-BE49-F238E27FC236}">
                <a16:creationId xmlns:a16="http://schemas.microsoft.com/office/drawing/2014/main" id="{2E70BC5A-FDB5-BC7C-29E9-D7E57F2A9269}"/>
              </a:ext>
            </a:extLst>
          </p:cNvPr>
          <p:cNvSpPr/>
          <p:nvPr/>
        </p:nvSpPr>
        <p:spPr>
          <a:xfrm>
            <a:off x="8841996" y="2769714"/>
            <a:ext cx="2365513" cy="24143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pic>
        <p:nvPicPr>
          <p:cNvPr id="12" name="Picture 11" descr="A black background with a black square&#10;&#10;AI-generated content may be incorrect.">
            <a:extLst>
              <a:ext uri="{FF2B5EF4-FFF2-40B4-BE49-F238E27FC236}">
                <a16:creationId xmlns:a16="http://schemas.microsoft.com/office/drawing/2014/main" id="{09715D0F-1975-D8EB-C451-84A49CBD7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7320" y="2897862"/>
            <a:ext cx="2174863" cy="2174863"/>
          </a:xfrm>
          <a:prstGeom prst="rect">
            <a:avLst/>
          </a:prstGeom>
        </p:spPr>
      </p:pic>
    </p:spTree>
    <p:extLst>
      <p:ext uri="{BB962C8B-B14F-4D97-AF65-F5344CB8AC3E}">
        <p14:creationId xmlns:p14="http://schemas.microsoft.com/office/powerpoint/2010/main" val="442370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8A28B-441A-34A5-F7E8-840640669A02}"/>
              </a:ext>
            </a:extLst>
          </p:cNvPr>
          <p:cNvSpPr>
            <a:spLocks noGrp="1"/>
          </p:cNvSpPr>
          <p:nvPr>
            <p:ph type="title"/>
          </p:nvPr>
        </p:nvSpPr>
        <p:spPr/>
        <p:txBody>
          <a:bodyPr lIns="91440" tIns="45720" rIns="91440" bIns="45720" anchor="t"/>
          <a:lstStyle/>
          <a:p>
            <a:r>
              <a:rPr lang="en-CA"/>
              <a:t>Stronger Together – Your Federal Election Hub</a:t>
            </a:r>
            <a:endParaRPr lang="en-CA">
              <a:ea typeface="Calibri"/>
              <a:cs typeface="Calibri"/>
            </a:endParaRPr>
          </a:p>
        </p:txBody>
      </p:sp>
      <p:pic>
        <p:nvPicPr>
          <p:cNvPr id="5" name="Picture 4" descr="A puzzle with a flag and text&#10;&#10;AI-generated content may be incorrect.">
            <a:extLst>
              <a:ext uri="{FF2B5EF4-FFF2-40B4-BE49-F238E27FC236}">
                <a16:creationId xmlns:a16="http://schemas.microsoft.com/office/drawing/2014/main" id="{4353E6A2-A95B-DD37-0BB3-EA157C000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256" y="1633757"/>
            <a:ext cx="7027700" cy="30804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FAB35F32-17DF-6484-A775-96D2E24397B5}"/>
              </a:ext>
            </a:extLst>
          </p:cNvPr>
          <p:cNvSpPr txBox="1"/>
          <p:nvPr/>
        </p:nvSpPr>
        <p:spPr>
          <a:xfrm>
            <a:off x="1185851" y="5040343"/>
            <a:ext cx="10090298" cy="954107"/>
          </a:xfrm>
          <a:prstGeom prst="rect">
            <a:avLst/>
          </a:prstGeom>
          <a:noFill/>
        </p:spPr>
        <p:txBody>
          <a:bodyPr wrap="square" lIns="91440" tIns="45720" rIns="91440" bIns="45720" rtlCol="0" anchor="t">
            <a:spAutoFit/>
          </a:bodyPr>
          <a:lstStyle/>
          <a:p>
            <a:r>
              <a:rPr lang="en-CA" sz="2800">
                <a:solidFill>
                  <a:schemeClr val="tx1">
                    <a:lumMod val="65000"/>
                    <a:lumOff val="35000"/>
                  </a:schemeClr>
                </a:solidFill>
              </a:rPr>
              <a:t>Visit </a:t>
            </a:r>
            <a:r>
              <a:rPr lang="en-CA" sz="2800" u="sng">
                <a:solidFill>
                  <a:schemeClr val="tx1">
                    <a:lumMod val="65000"/>
                    <a:lumOff val="35000"/>
                  </a:schemeClr>
                </a:solidFill>
              </a:rPr>
              <a:t>strongertogether.fcm.ca </a:t>
            </a:r>
            <a:r>
              <a:rPr lang="en-CA" sz="2800">
                <a:solidFill>
                  <a:schemeClr val="tx1">
                    <a:lumMod val="65000"/>
                    <a:lumOff val="35000"/>
                  </a:schemeClr>
                </a:solidFill>
              </a:rPr>
              <a:t>for federal election tools , key messages, a draft letter and other resources. </a:t>
            </a:r>
          </a:p>
        </p:txBody>
      </p:sp>
      <p:sp>
        <p:nvSpPr>
          <p:cNvPr id="8" name="Rectangle 7">
            <a:extLst>
              <a:ext uri="{FF2B5EF4-FFF2-40B4-BE49-F238E27FC236}">
                <a16:creationId xmlns:a16="http://schemas.microsoft.com/office/drawing/2014/main" id="{D701606F-AAA8-BF1E-61C3-21FA57886F49}"/>
              </a:ext>
            </a:extLst>
          </p:cNvPr>
          <p:cNvSpPr/>
          <p:nvPr/>
        </p:nvSpPr>
        <p:spPr>
          <a:xfrm>
            <a:off x="9215013" y="1966804"/>
            <a:ext cx="2365513" cy="24143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pic>
        <p:nvPicPr>
          <p:cNvPr id="4" name="Picture 3" descr="A black background with a black square&#10;&#10;AI-generated content may be incorrect.">
            <a:extLst>
              <a:ext uri="{FF2B5EF4-FFF2-40B4-BE49-F238E27FC236}">
                <a16:creationId xmlns:a16="http://schemas.microsoft.com/office/drawing/2014/main" id="{EFC56028-E8E6-8218-5EB8-2DF1A7439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0339" y="2086577"/>
            <a:ext cx="2174863" cy="2174863"/>
          </a:xfrm>
          <a:prstGeom prst="rect">
            <a:avLst/>
          </a:prstGeom>
        </p:spPr>
      </p:pic>
    </p:spTree>
    <p:extLst>
      <p:ext uri="{BB962C8B-B14F-4D97-AF65-F5344CB8AC3E}">
        <p14:creationId xmlns:p14="http://schemas.microsoft.com/office/powerpoint/2010/main" val="370381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2602"/>
            <a:ext cx="10785600" cy="671964"/>
          </a:xfrm>
        </p:spPr>
        <p:txBody>
          <a:bodyPr/>
          <a:lstStyle/>
          <a:p>
            <a:r>
              <a:rPr lang="en-US" sz="3600"/>
              <a:t>Context</a:t>
            </a:r>
            <a:endParaRPr lang="en-CA" sz="3600"/>
          </a:p>
        </p:txBody>
      </p:sp>
      <p:pic>
        <p:nvPicPr>
          <p:cNvPr id="5" name="Picture 4" descr="A street with buildings and cars&#10;&#10;AI-generated content may be incorrect.">
            <a:extLst>
              <a:ext uri="{FF2B5EF4-FFF2-40B4-BE49-F238E27FC236}">
                <a16:creationId xmlns:a16="http://schemas.microsoft.com/office/drawing/2014/main" id="{7C403C43-7133-5418-A266-71CF2E73BB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5920" y="492603"/>
            <a:ext cx="4627880" cy="2603182"/>
          </a:xfrm>
          <a:prstGeom prst="rect">
            <a:avLst/>
          </a:prstGeom>
          <a:ln>
            <a:solidFill>
              <a:schemeClr val="tx1"/>
            </a:solidFill>
          </a:ln>
        </p:spPr>
      </p:pic>
      <p:sp>
        <p:nvSpPr>
          <p:cNvPr id="6" name="TextBox 5">
            <a:extLst>
              <a:ext uri="{FF2B5EF4-FFF2-40B4-BE49-F238E27FC236}">
                <a16:creationId xmlns:a16="http://schemas.microsoft.com/office/drawing/2014/main" id="{4BD3D0BB-6264-ECBE-60EF-7CBEDE74CD0E}"/>
              </a:ext>
            </a:extLst>
          </p:cNvPr>
          <p:cNvSpPr txBox="1"/>
          <p:nvPr/>
        </p:nvSpPr>
        <p:spPr>
          <a:xfrm>
            <a:off x="943292" y="1022433"/>
            <a:ext cx="5677536" cy="3323987"/>
          </a:xfrm>
          <a:prstGeom prst="rect">
            <a:avLst/>
          </a:prstGeom>
          <a:noFill/>
        </p:spPr>
        <p:txBody>
          <a:bodyPr wrap="square" lIns="91440" tIns="45720" rIns="91440" bIns="45720" anchor="t">
            <a:spAutoFit/>
          </a:bodyPr>
          <a:lstStyle/>
          <a:p>
            <a:pPr marL="571500" indent="-571500">
              <a:buBlip>
                <a:blip r:embed="rId3"/>
              </a:buBlip>
            </a:pPr>
            <a:endParaRPr lang="en-CA" sz="1800">
              <a:solidFill>
                <a:srgbClr val="595959"/>
              </a:solidFill>
              <a:latin typeface="Calibri"/>
              <a:ea typeface="Calibri"/>
              <a:cs typeface="Calibri"/>
            </a:endParaRPr>
          </a:p>
          <a:p>
            <a:pPr marL="571500" indent="-571500">
              <a:buFont typeface="Arial"/>
              <a:buBlip>
                <a:blip r:embed="rId3"/>
              </a:buBlip>
            </a:pPr>
            <a:r>
              <a:rPr lang="en-CA" sz="2400" b="0">
                <a:solidFill>
                  <a:srgbClr val="595959"/>
                </a:solidFill>
                <a:latin typeface="Calibri"/>
                <a:ea typeface="Calibri"/>
                <a:cs typeface="Calibri"/>
              </a:rPr>
              <a:t>Board meeting held  in person </a:t>
            </a:r>
            <a:r>
              <a:rPr lang="en-CA" sz="2400" b="1">
                <a:solidFill>
                  <a:srgbClr val="595959"/>
                </a:solidFill>
                <a:latin typeface="Calibri"/>
                <a:ea typeface="Calibri"/>
                <a:cs typeface="Calibri"/>
              </a:rPr>
              <a:t>March 17 – 20</a:t>
            </a:r>
            <a:r>
              <a:rPr lang="en-CA" sz="2400" b="0">
                <a:solidFill>
                  <a:srgbClr val="595959"/>
                </a:solidFill>
                <a:latin typeface="Calibri"/>
                <a:ea typeface="Calibri"/>
                <a:cs typeface="Calibri"/>
              </a:rPr>
              <a:t>. </a:t>
            </a:r>
            <a:r>
              <a:rPr lang="en-CA" sz="2400">
                <a:solidFill>
                  <a:srgbClr val="595959"/>
                </a:solidFill>
                <a:latin typeface="Calibri"/>
                <a:ea typeface="Calibri"/>
                <a:cs typeface="Calibri"/>
              </a:rPr>
              <a:t>Committee </a:t>
            </a:r>
            <a:r>
              <a:rPr lang="en-CA" sz="2400" b="0">
                <a:solidFill>
                  <a:srgbClr val="595959"/>
                </a:solidFill>
                <a:latin typeface="Calibri"/>
                <a:ea typeface="Calibri"/>
                <a:cs typeface="Calibri"/>
              </a:rPr>
              <a:t>meetings held </a:t>
            </a:r>
            <a:r>
              <a:rPr lang="en-CA" sz="2400">
                <a:solidFill>
                  <a:srgbClr val="595959"/>
                </a:solidFill>
                <a:latin typeface="Calibri"/>
                <a:ea typeface="Calibri"/>
                <a:cs typeface="Calibri"/>
              </a:rPr>
              <a:t>virtually two weeks prior</a:t>
            </a:r>
            <a:r>
              <a:rPr lang="en-CA" sz="2400" b="0">
                <a:solidFill>
                  <a:srgbClr val="595959"/>
                </a:solidFill>
                <a:latin typeface="Calibri"/>
                <a:ea typeface="Calibri"/>
                <a:cs typeface="Calibri"/>
              </a:rPr>
              <a:t>. </a:t>
            </a:r>
          </a:p>
          <a:p>
            <a:endParaRPr lang="en-CA" sz="2400">
              <a:solidFill>
                <a:srgbClr val="595959"/>
              </a:solidFill>
              <a:latin typeface="Calibri"/>
            </a:endParaRPr>
          </a:p>
          <a:p>
            <a:pPr marL="571500" indent="-571500">
              <a:buBlip>
                <a:blip r:embed="rId3"/>
              </a:buBlip>
            </a:pPr>
            <a:r>
              <a:rPr lang="en-CA" sz="2400" b="0">
                <a:solidFill>
                  <a:srgbClr val="595959"/>
                </a:solidFill>
                <a:latin typeface="Calibri"/>
                <a:ea typeface="Calibri"/>
                <a:cs typeface="Calibri"/>
              </a:rPr>
              <a:t>U.S. trade war and federal election forming important background context, with numerous FCM delegations to US held recently. </a:t>
            </a:r>
          </a:p>
        </p:txBody>
      </p:sp>
      <p:sp>
        <p:nvSpPr>
          <p:cNvPr id="10" name="TextBox 9">
            <a:extLst>
              <a:ext uri="{FF2B5EF4-FFF2-40B4-BE49-F238E27FC236}">
                <a16:creationId xmlns:a16="http://schemas.microsoft.com/office/drawing/2014/main" id="{163C4E59-BE04-ADF3-6221-71D869719FEE}"/>
              </a:ext>
            </a:extLst>
          </p:cNvPr>
          <p:cNvSpPr txBox="1"/>
          <p:nvPr/>
        </p:nvSpPr>
        <p:spPr>
          <a:xfrm>
            <a:off x="943292" y="4536658"/>
            <a:ext cx="10785600" cy="830997"/>
          </a:xfrm>
          <a:prstGeom prst="rect">
            <a:avLst/>
          </a:prstGeom>
          <a:noFill/>
        </p:spPr>
        <p:txBody>
          <a:bodyPr wrap="square">
            <a:spAutoFit/>
          </a:bodyPr>
          <a:lstStyle/>
          <a:p>
            <a:pPr marL="571500" indent="-571500">
              <a:buBlip>
                <a:blip r:embed="rId3"/>
              </a:buBlip>
            </a:pPr>
            <a:r>
              <a:rPr lang="en-CA" sz="2400" b="0">
                <a:solidFill>
                  <a:srgbClr val="595959"/>
                </a:solidFill>
                <a:latin typeface="Calibri"/>
                <a:ea typeface="Calibri"/>
                <a:cs typeface="Calibri"/>
              </a:rPr>
              <a:t>Dorval, QC as the host municipality, who supplied study tours to the St Laurent Composting Centre and Montréal-Trudeau International Airport.</a:t>
            </a:r>
            <a:endParaRPr lang="en-CA" sz="2400"/>
          </a:p>
        </p:txBody>
      </p:sp>
    </p:spTree>
    <p:extLst>
      <p:ext uri="{BB962C8B-B14F-4D97-AF65-F5344CB8AC3E}">
        <p14:creationId xmlns:p14="http://schemas.microsoft.com/office/powerpoint/2010/main" val="2602890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8767-960C-4BF2-9061-9BDD916888AB}"/>
              </a:ext>
            </a:extLst>
          </p:cNvPr>
          <p:cNvSpPr>
            <a:spLocks noGrp="1"/>
          </p:cNvSpPr>
          <p:nvPr>
            <p:ph type="title"/>
            <p:custDataLst>
              <p:tags r:id="rId1"/>
            </p:custDataLst>
          </p:nvPr>
        </p:nvSpPr>
        <p:spPr>
          <a:xfrm>
            <a:off x="856488" y="304728"/>
            <a:ext cx="10784080" cy="717072"/>
          </a:xfrm>
        </p:spPr>
        <p:txBody>
          <a:bodyPr/>
          <a:lstStyle/>
          <a:p>
            <a:r>
              <a:rPr lang="en-US" sz="3200"/>
              <a:t>Advocacy Discussion – National Prosperity Partnership</a:t>
            </a:r>
            <a:endParaRPr lang="en-CA" sz="3000"/>
          </a:p>
        </p:txBody>
      </p:sp>
      <p:sp>
        <p:nvSpPr>
          <p:cNvPr id="5" name="Title 18">
            <a:extLst>
              <a:ext uri="{FF2B5EF4-FFF2-40B4-BE49-F238E27FC236}">
                <a16:creationId xmlns:a16="http://schemas.microsoft.com/office/drawing/2014/main" id="{04D0D9D3-0AAB-86EE-5A04-8C04BBC1B75C}"/>
              </a:ext>
            </a:extLst>
          </p:cNvPr>
          <p:cNvSpPr txBox="1">
            <a:spLocks/>
          </p:cNvSpPr>
          <p:nvPr/>
        </p:nvSpPr>
        <p:spPr>
          <a:xfrm>
            <a:off x="856488" y="1151388"/>
            <a:ext cx="10180320" cy="4682484"/>
          </a:xfrm>
          <a:prstGeom prst="rect">
            <a:avLst/>
          </a:prstGeom>
        </p:spPr>
        <p:txBody>
          <a:bodyPr lIns="91440" tIns="45720" rIns="91440" bIns="45720" anchor="t" anchorCtr="0"/>
          <a:lstStyle>
            <a:defPPr>
              <a:defRPr/>
            </a:defPPr>
            <a:lvl1pPr algn="l" defTabSz="685800" rtl="0" eaLnBrk="1" latinLnBrk="0" hangingPunct="1">
              <a:lnSpc>
                <a:spcPct val="80000"/>
              </a:lnSpc>
              <a:spcBef>
                <a:spcPct val="0"/>
              </a:spcBef>
              <a:buNone/>
              <a:defRPr sz="3600" b="1" i="0" kern="1200" baseline="0">
                <a:solidFill>
                  <a:srgbClr val="860038"/>
                </a:solidFill>
                <a:latin typeface="Calibri" panose="020F0502020204030204" pitchFamily="34" charset="0"/>
                <a:ea typeface="Calibri" panose="020F0502020204030204" pitchFamily="34" charset="0"/>
                <a:cs typeface="Calibri" panose="020F0502020204030204" pitchFamily="34" charset="0"/>
              </a:defRPr>
            </a:lvl1pPr>
          </a:lstStyle>
          <a:p>
            <a:pPr marL="571500" indent="-571500">
              <a:buBlip>
                <a:blip r:embed="rId3"/>
              </a:buBlip>
            </a:pPr>
            <a:r>
              <a:rPr lang="en-CA" sz="2400" b="0">
                <a:solidFill>
                  <a:srgbClr val="595959"/>
                </a:solidFill>
                <a:latin typeface="Calibri"/>
                <a:ea typeface="Calibri"/>
                <a:cs typeface="Calibri"/>
              </a:rPr>
              <a:t>At this board meeting, FCM facilitated discussion on our strategy for the 2025 federal election. </a:t>
            </a:r>
          </a:p>
          <a:p>
            <a:pPr marL="571500" indent="-571500">
              <a:buBlip>
                <a:blip r:embed="rId3"/>
              </a:buBlip>
            </a:pPr>
            <a:endParaRPr lang="en-CA" sz="2400">
              <a:solidFill>
                <a:srgbClr val="595959"/>
              </a:solidFill>
              <a:latin typeface="Calibri"/>
              <a:ea typeface="Calibri"/>
              <a:cs typeface="Calibri"/>
            </a:endParaRPr>
          </a:p>
          <a:p>
            <a:pPr marL="571500" indent="-571500">
              <a:buBlip>
                <a:blip r:embed="rId3"/>
              </a:buBlip>
            </a:pPr>
            <a:r>
              <a:rPr lang="en-CA" sz="2400" b="0">
                <a:solidFill>
                  <a:srgbClr val="595959"/>
                </a:solidFill>
                <a:latin typeface="Calibri"/>
                <a:ea typeface="Calibri"/>
                <a:cs typeface="Calibri"/>
              </a:rPr>
              <a:t>Throughout this federal election campaign, FCM is advocating a shift towards a prosperity agenda and a new </a:t>
            </a:r>
            <a:r>
              <a:rPr lang="en-CA" sz="2400">
                <a:solidFill>
                  <a:srgbClr val="595959"/>
                </a:solidFill>
                <a:latin typeface="Calibri"/>
                <a:ea typeface="Calibri"/>
                <a:cs typeface="Calibri"/>
              </a:rPr>
              <a:t>National Prosperity Partnership</a:t>
            </a:r>
            <a:r>
              <a:rPr lang="en-CA" sz="2400" b="0">
                <a:solidFill>
                  <a:srgbClr val="595959"/>
                </a:solidFill>
                <a:latin typeface="Calibri"/>
                <a:ea typeface="Calibri"/>
                <a:cs typeface="Calibri"/>
              </a:rPr>
              <a:t>. </a:t>
            </a:r>
          </a:p>
          <a:p>
            <a:endParaRPr lang="en-CA" sz="2400">
              <a:solidFill>
                <a:srgbClr val="595959"/>
              </a:solidFill>
              <a:latin typeface="Calibri"/>
            </a:endParaRPr>
          </a:p>
          <a:p>
            <a:pPr marL="571500" indent="-571500">
              <a:buBlip>
                <a:blip r:embed="rId3"/>
              </a:buBlip>
            </a:pPr>
            <a:r>
              <a:rPr lang="en-CA" sz="2400" b="0">
                <a:solidFill>
                  <a:srgbClr val="595959"/>
                </a:solidFill>
                <a:latin typeface="Calibri"/>
                <a:ea typeface="Calibri"/>
                <a:cs typeface="Calibri"/>
              </a:rPr>
              <a:t>Through FCM, municipalities are credible national partners, and would  focus on facilitating </a:t>
            </a:r>
            <a:r>
              <a:rPr lang="en-CA" sz="2400">
                <a:solidFill>
                  <a:srgbClr val="595959"/>
                </a:solidFill>
                <a:latin typeface="Calibri"/>
                <a:ea typeface="Calibri"/>
                <a:cs typeface="Calibri"/>
              </a:rPr>
              <a:t>dialogue and collaboration</a:t>
            </a:r>
            <a:r>
              <a:rPr lang="en-CA" sz="2400" b="0">
                <a:solidFill>
                  <a:srgbClr val="595959"/>
                </a:solidFill>
                <a:latin typeface="Calibri"/>
                <a:ea typeface="Calibri"/>
                <a:cs typeface="Calibri"/>
              </a:rPr>
              <a:t> with other orders of government to deliver a more resilient and competitive national economy.  </a:t>
            </a:r>
          </a:p>
          <a:p>
            <a:pPr marL="571500" indent="-571500">
              <a:buBlip>
                <a:blip r:embed="rId3"/>
              </a:buBlip>
            </a:pPr>
            <a:endParaRPr lang="en-CA" sz="2400" b="0">
              <a:solidFill>
                <a:srgbClr val="595959"/>
              </a:solidFill>
              <a:latin typeface="Calibri"/>
            </a:endParaRPr>
          </a:p>
          <a:p>
            <a:pPr marL="571500" indent="-571500">
              <a:buBlip>
                <a:blip r:embed="rId3"/>
              </a:buBlip>
            </a:pPr>
            <a:r>
              <a:rPr lang="en-CA" sz="2400" b="0">
                <a:solidFill>
                  <a:srgbClr val="595959"/>
                </a:solidFill>
                <a:latin typeface="Calibri"/>
                <a:ea typeface="Calibri"/>
                <a:cs typeface="Calibri"/>
              </a:rPr>
              <a:t>This is about aligning our orders of government for long-term efficiency in a challenging new economic reality. Adopting a </a:t>
            </a:r>
            <a:r>
              <a:rPr lang="en-CA" sz="2400">
                <a:solidFill>
                  <a:srgbClr val="595959"/>
                </a:solidFill>
                <a:latin typeface="Calibri"/>
                <a:ea typeface="Calibri"/>
                <a:cs typeface="Calibri"/>
              </a:rPr>
              <a:t>modernized approach</a:t>
            </a:r>
            <a:r>
              <a:rPr lang="en-CA" sz="2400" b="0">
                <a:solidFill>
                  <a:srgbClr val="595959"/>
                </a:solidFill>
                <a:latin typeface="Calibri"/>
                <a:ea typeface="Calibri"/>
                <a:cs typeface="Calibri"/>
              </a:rPr>
              <a:t> to municipal needs means local economies will have the long-term support they need, Canada’s economic future will be reinforced, and we can deliver the on the issues that matter to Canadians.</a:t>
            </a:r>
            <a:br>
              <a:rPr lang="en-CA" sz="2000">
                <a:solidFill>
                  <a:srgbClr val="595959"/>
                </a:solidFill>
                <a:latin typeface="Calibri"/>
                <a:ea typeface="Calibri"/>
                <a:cs typeface="Calibri"/>
              </a:rPr>
            </a:br>
            <a:endParaRPr lang="en-CA" sz="2000" b="0">
              <a:solidFill>
                <a:srgbClr val="595959"/>
              </a:solidFill>
              <a:latin typeface="Aptos"/>
              <a:ea typeface="Calibri"/>
              <a:cs typeface="Calibri"/>
            </a:endParaRPr>
          </a:p>
          <a:p>
            <a:r>
              <a:rPr lang="en-CA" sz="1800" b="0">
                <a:solidFill>
                  <a:srgbClr val="595959"/>
                </a:solidFill>
                <a:latin typeface="Aptos"/>
                <a:ea typeface="Calibri"/>
                <a:cs typeface="Calibri"/>
              </a:rPr>
              <a:t> </a:t>
            </a:r>
          </a:p>
        </p:txBody>
      </p:sp>
    </p:spTree>
    <p:extLst>
      <p:ext uri="{BB962C8B-B14F-4D97-AF65-F5344CB8AC3E}">
        <p14:creationId xmlns:p14="http://schemas.microsoft.com/office/powerpoint/2010/main" val="4048842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8"/>
          <p:cNvSpPr>
            <a:spLocks noGrp="1"/>
          </p:cNvSpPr>
          <p:nvPr>
            <p:ph type="title"/>
          </p:nvPr>
        </p:nvSpPr>
        <p:spPr>
          <a:xfrm>
            <a:off x="839418" y="328123"/>
            <a:ext cx="10729191" cy="543600"/>
          </a:xfrm>
          <a:prstGeom prst="rect">
            <a:avLst/>
          </a:prstGeom>
        </p:spPr>
        <p:txBody>
          <a:bodyPr lIns="91440" tIns="45720" rIns="91440" bIns="45720" anchor="t" anchorCtr="0">
            <a:normAutofit/>
          </a:bodyPr>
          <a:lstStyle>
            <a:defPPr/>
          </a:lstStyle>
          <a:p>
            <a:r>
              <a:rPr lang="en-US" sz="3200"/>
              <a:t>Key Issues for Federal Election 2025</a:t>
            </a:r>
            <a:endParaRPr lang="en-CA" sz="3200">
              <a:latin typeface="+mj-lt"/>
            </a:endParaRPr>
          </a:p>
        </p:txBody>
      </p:sp>
      <p:sp>
        <p:nvSpPr>
          <p:cNvPr id="2" name="Title 18">
            <a:extLst>
              <a:ext uri="{FF2B5EF4-FFF2-40B4-BE49-F238E27FC236}">
                <a16:creationId xmlns:a16="http://schemas.microsoft.com/office/drawing/2014/main" id="{1C866C4F-A162-A322-2965-4A84C4B11662}"/>
              </a:ext>
            </a:extLst>
          </p:cNvPr>
          <p:cNvSpPr txBox="1">
            <a:spLocks/>
          </p:cNvSpPr>
          <p:nvPr/>
        </p:nvSpPr>
        <p:spPr>
          <a:xfrm>
            <a:off x="839418" y="767340"/>
            <a:ext cx="5896662" cy="5327058"/>
          </a:xfrm>
          <a:prstGeom prst="rect">
            <a:avLst/>
          </a:prstGeom>
        </p:spPr>
        <p:txBody>
          <a:bodyPr lIns="91440" tIns="45720" rIns="91440" bIns="45720" anchor="t" anchorCtr="0"/>
          <a:lstStyle>
            <a:defPPr>
              <a:defRPr/>
            </a:defPPr>
            <a:lvl1pPr algn="l" defTabSz="685800" rtl="0" eaLnBrk="1" latinLnBrk="0" hangingPunct="1">
              <a:lnSpc>
                <a:spcPct val="80000"/>
              </a:lnSpc>
              <a:spcBef>
                <a:spcPct val="0"/>
              </a:spcBef>
              <a:buNone/>
              <a:defRPr sz="3600" b="1" i="0" kern="1200" baseline="0">
                <a:solidFill>
                  <a:srgbClr val="860038"/>
                </a:solidFill>
                <a:latin typeface="Calibri" panose="020F0502020204030204" pitchFamily="34" charset="0"/>
                <a:ea typeface="Calibri" panose="020F0502020204030204" pitchFamily="34" charset="0"/>
                <a:cs typeface="Calibri" panose="020F0502020204030204" pitchFamily="34" charset="0"/>
              </a:defRPr>
            </a:lvl1pPr>
          </a:lstStyle>
          <a:p>
            <a:r>
              <a:rPr lang="en-CA" sz="1700" b="0">
                <a:solidFill>
                  <a:srgbClr val="595959"/>
                </a:solidFill>
                <a:latin typeface="Calibri"/>
                <a:ea typeface="Calibri"/>
                <a:cs typeface="Calibri"/>
              </a:rPr>
              <a:t>A </a:t>
            </a:r>
            <a:r>
              <a:rPr lang="en-CA" sz="1700">
                <a:solidFill>
                  <a:srgbClr val="595959"/>
                </a:solidFill>
                <a:latin typeface="Calibri"/>
                <a:ea typeface="Calibri"/>
                <a:cs typeface="Calibri"/>
              </a:rPr>
              <a:t>National Prosperity Partnership is needed </a:t>
            </a:r>
            <a:r>
              <a:rPr lang="en-CA" sz="1700" b="0">
                <a:solidFill>
                  <a:srgbClr val="595959"/>
                </a:solidFill>
                <a:latin typeface="Calibri"/>
                <a:ea typeface="Calibri"/>
                <a:cs typeface="Calibri"/>
              </a:rPr>
              <a:t>to move Canada forward by ensuring all orders of government work together. This will ensure better progress on the key issues: </a:t>
            </a:r>
          </a:p>
          <a:p>
            <a:endParaRPr lang="en-CA" sz="1700">
              <a:solidFill>
                <a:srgbClr val="595959"/>
              </a:solidFill>
              <a:latin typeface="Calibri"/>
              <a:ea typeface="Calibri"/>
              <a:cs typeface="Calibri"/>
            </a:endParaRPr>
          </a:p>
          <a:p>
            <a:pPr marL="571500" indent="-571500">
              <a:buBlip>
                <a:blip r:embed="rId3"/>
              </a:buBlip>
            </a:pPr>
            <a:r>
              <a:rPr lang="en-CA" sz="1700">
                <a:solidFill>
                  <a:srgbClr val="595959"/>
                </a:solidFill>
                <a:latin typeface="Calibri"/>
                <a:ea typeface="Calibri"/>
                <a:cs typeface="Calibri"/>
              </a:rPr>
              <a:t>Supporting local economic growth </a:t>
            </a:r>
            <a:r>
              <a:rPr lang="en-CA" sz="1700">
                <a:solidFill>
                  <a:schemeClr val="tx1">
                    <a:lumMod val="65000"/>
                    <a:lumOff val="35000"/>
                  </a:schemeClr>
                </a:solidFill>
                <a:latin typeface="Calibri"/>
                <a:ea typeface="Calibri"/>
                <a:cs typeface="Calibri"/>
              </a:rPr>
              <a:t>and resilience </a:t>
            </a:r>
            <a:br>
              <a:rPr lang="en-CA" sz="1700">
                <a:latin typeface="Calibri"/>
                <a:ea typeface="Calibri"/>
                <a:cs typeface="Calibri"/>
              </a:rPr>
            </a:br>
            <a:r>
              <a:rPr lang="en-CA" sz="1700" b="0">
                <a:solidFill>
                  <a:srgbClr val="595959"/>
                </a:solidFill>
                <a:latin typeface="Calibri"/>
                <a:ea typeface="Calibri"/>
                <a:cs typeface="Calibri"/>
              </a:rPr>
              <a:t>so communities can attract businesses and ensure good jobs for Canadians. </a:t>
            </a:r>
          </a:p>
          <a:p>
            <a:pPr marL="571500" indent="-571500">
              <a:buBlip>
                <a:blip r:embed="rId3"/>
              </a:buBlip>
            </a:pPr>
            <a:endParaRPr lang="en-CA" sz="1700">
              <a:solidFill>
                <a:srgbClr val="595959"/>
              </a:solidFill>
              <a:latin typeface="Calibri"/>
              <a:ea typeface="Calibri"/>
              <a:cs typeface="Calibri"/>
            </a:endParaRPr>
          </a:p>
          <a:p>
            <a:pPr marL="571500" indent="-571500">
              <a:buBlip>
                <a:blip r:embed="rId3"/>
              </a:buBlip>
            </a:pPr>
            <a:r>
              <a:rPr lang="en-CA" sz="1700">
                <a:solidFill>
                  <a:srgbClr val="595959"/>
                </a:solidFill>
                <a:latin typeface="Calibri"/>
                <a:ea typeface="Calibri"/>
                <a:cs typeface="Calibri"/>
              </a:rPr>
              <a:t>Investing in infrastructure renewal </a:t>
            </a:r>
            <a:br>
              <a:rPr lang="en-CA" sz="1700" b="0">
                <a:latin typeface="Calibri"/>
                <a:ea typeface="Calibri"/>
                <a:cs typeface="Calibri"/>
              </a:rPr>
            </a:br>
            <a:r>
              <a:rPr lang="en-CA" sz="1700" b="0">
                <a:solidFill>
                  <a:srgbClr val="595959"/>
                </a:solidFill>
                <a:latin typeface="Calibri"/>
                <a:ea typeface="Calibri"/>
                <a:cs typeface="Calibri"/>
              </a:rPr>
              <a:t>to drive productivity and competitiveness. </a:t>
            </a:r>
          </a:p>
          <a:p>
            <a:endParaRPr lang="en-CA" sz="1700">
              <a:solidFill>
                <a:srgbClr val="595959"/>
              </a:solidFill>
              <a:latin typeface="Calibri"/>
            </a:endParaRPr>
          </a:p>
          <a:p>
            <a:pPr marL="571500" indent="-571500">
              <a:buBlip>
                <a:blip r:embed="rId3"/>
              </a:buBlip>
            </a:pPr>
            <a:r>
              <a:rPr lang="en-CA" sz="1700">
                <a:solidFill>
                  <a:srgbClr val="595959"/>
                </a:solidFill>
                <a:latin typeface="Calibri"/>
                <a:ea typeface="Calibri"/>
                <a:cs typeface="Calibri"/>
              </a:rPr>
              <a:t>Achieving housing affordability </a:t>
            </a:r>
            <a:r>
              <a:rPr lang="en-CA" sz="1700" b="0">
                <a:solidFill>
                  <a:srgbClr val="595959"/>
                </a:solidFill>
                <a:latin typeface="Calibri"/>
                <a:ea typeface="Calibri"/>
                <a:cs typeface="Calibri"/>
              </a:rPr>
              <a:t>so Canadians (especially younger generations) can look to their future with confidence.  </a:t>
            </a:r>
          </a:p>
          <a:p>
            <a:pPr marL="571500" indent="-571500">
              <a:buBlip>
                <a:blip r:embed="rId3"/>
              </a:buBlip>
            </a:pPr>
            <a:endParaRPr lang="en-CA" sz="1700" b="0">
              <a:solidFill>
                <a:srgbClr val="595959"/>
              </a:solidFill>
              <a:latin typeface="Calibri"/>
            </a:endParaRPr>
          </a:p>
          <a:p>
            <a:pPr marL="571500" indent="-571500">
              <a:buBlip>
                <a:blip r:embed="rId3"/>
              </a:buBlip>
            </a:pPr>
            <a:r>
              <a:rPr lang="en-CA" sz="1700">
                <a:solidFill>
                  <a:srgbClr val="595959"/>
                </a:solidFill>
                <a:latin typeface="Calibri"/>
                <a:ea typeface="Calibri"/>
                <a:cs typeface="Calibri"/>
              </a:rPr>
              <a:t>Ending homelessness </a:t>
            </a:r>
            <a:r>
              <a:rPr lang="en-CA" sz="1700" b="0">
                <a:solidFill>
                  <a:srgbClr val="595959"/>
                </a:solidFill>
                <a:latin typeface="Calibri"/>
                <a:ea typeface="Calibri"/>
                <a:cs typeface="Calibri"/>
              </a:rPr>
              <a:t>with solutions that work at the local level. </a:t>
            </a:r>
          </a:p>
          <a:p>
            <a:endParaRPr lang="en-CA" sz="1700" b="0">
              <a:solidFill>
                <a:srgbClr val="595959"/>
              </a:solidFill>
              <a:latin typeface="Calibri"/>
            </a:endParaRPr>
          </a:p>
          <a:p>
            <a:pPr marL="571500" indent="-571500">
              <a:buBlip>
                <a:blip r:embed="rId3"/>
              </a:buBlip>
            </a:pPr>
            <a:r>
              <a:rPr lang="en-CA" sz="1700">
                <a:solidFill>
                  <a:srgbClr val="595959"/>
                </a:solidFill>
                <a:latin typeface="Calibri"/>
                <a:ea typeface="Calibri"/>
                <a:cs typeface="Calibri"/>
              </a:rPr>
              <a:t>Keeping communities safe</a:t>
            </a:r>
            <a:r>
              <a:rPr lang="en-CA" sz="1700" b="0">
                <a:solidFill>
                  <a:srgbClr val="595959"/>
                </a:solidFill>
                <a:latin typeface="Calibri"/>
                <a:ea typeface="Calibri"/>
                <a:cs typeface="Calibri"/>
              </a:rPr>
              <a:t> and supporting vital emergency services.  </a:t>
            </a:r>
          </a:p>
          <a:p>
            <a:pPr marL="571500" indent="-571500">
              <a:buBlip>
                <a:blip r:embed="rId3"/>
              </a:buBlip>
            </a:pPr>
            <a:endParaRPr lang="en-CA" sz="1700" b="0">
              <a:solidFill>
                <a:srgbClr val="595959"/>
              </a:solidFill>
              <a:latin typeface="Calibri"/>
            </a:endParaRPr>
          </a:p>
          <a:p>
            <a:pPr marL="571500" indent="-571500">
              <a:buBlip>
                <a:blip r:embed="rId3"/>
              </a:buBlip>
            </a:pPr>
            <a:r>
              <a:rPr lang="en-CA" sz="1700" b="0">
                <a:solidFill>
                  <a:srgbClr val="595959"/>
                </a:solidFill>
                <a:latin typeface="Calibri"/>
                <a:ea typeface="Calibri"/>
                <a:cs typeface="Calibri"/>
              </a:rPr>
              <a:t>Reducing economic disruption by investing in </a:t>
            </a:r>
            <a:r>
              <a:rPr lang="en-CA" sz="1700">
                <a:solidFill>
                  <a:srgbClr val="595959"/>
                </a:solidFill>
                <a:latin typeface="Calibri"/>
                <a:ea typeface="Calibri"/>
                <a:cs typeface="Calibri"/>
              </a:rPr>
              <a:t>climate-resilient</a:t>
            </a:r>
            <a:r>
              <a:rPr lang="en-CA" sz="1700" b="0">
                <a:solidFill>
                  <a:srgbClr val="595959"/>
                </a:solidFill>
                <a:latin typeface="Calibri"/>
                <a:ea typeface="Calibri"/>
                <a:cs typeface="Calibri"/>
              </a:rPr>
              <a:t> </a:t>
            </a:r>
            <a:r>
              <a:rPr lang="en-CA" sz="1700">
                <a:solidFill>
                  <a:srgbClr val="595959"/>
                </a:solidFill>
                <a:latin typeface="Calibri"/>
                <a:ea typeface="Calibri"/>
                <a:cs typeface="Calibri"/>
              </a:rPr>
              <a:t>infrastructure</a:t>
            </a:r>
            <a:r>
              <a:rPr lang="en-CA" sz="1700" b="0">
                <a:solidFill>
                  <a:srgbClr val="595959"/>
                </a:solidFill>
                <a:latin typeface="Calibri"/>
                <a:ea typeface="Calibri"/>
                <a:cs typeface="Calibri"/>
              </a:rPr>
              <a:t>.</a:t>
            </a:r>
          </a:p>
          <a:p>
            <a:pPr marL="571500" indent="-571500">
              <a:buBlip>
                <a:blip r:embed="rId3"/>
              </a:buBlip>
            </a:pPr>
            <a:endParaRPr lang="en-CA" sz="1700" b="0">
              <a:solidFill>
                <a:srgbClr val="FF0000"/>
              </a:solidFill>
              <a:highlight>
                <a:srgbClr val="FFFF00"/>
              </a:highlight>
              <a:latin typeface="Calibri"/>
              <a:ea typeface="Calibri"/>
              <a:cs typeface="Calibri"/>
            </a:endParaRPr>
          </a:p>
          <a:p>
            <a:pPr marL="571500" indent="-571500">
              <a:buBlip>
                <a:blip r:embed="rId3"/>
              </a:buBlip>
            </a:pPr>
            <a:r>
              <a:rPr lang="en-CA" sz="1700" b="0" kern="100">
                <a:solidFill>
                  <a:schemeClr val="tx1">
                    <a:lumMod val="65000"/>
                    <a:lumOff val="35000"/>
                  </a:schemeClr>
                </a:solidFill>
                <a:effectLst/>
                <a:latin typeface="Calibri"/>
                <a:ea typeface="Aptos" panose="020B0004020202020204" pitchFamily="34" charset="0"/>
                <a:cs typeface="Times New Roman"/>
              </a:rPr>
              <a:t>Supporting thriving </a:t>
            </a:r>
            <a:r>
              <a:rPr lang="en-CA" sz="1700" kern="100">
                <a:solidFill>
                  <a:schemeClr val="tx1">
                    <a:lumMod val="65000"/>
                    <a:lumOff val="35000"/>
                  </a:schemeClr>
                </a:solidFill>
                <a:effectLst/>
                <a:latin typeface="Calibri"/>
                <a:ea typeface="Aptos" panose="020B0004020202020204" pitchFamily="34" charset="0"/>
                <a:cs typeface="Times New Roman"/>
              </a:rPr>
              <a:t>rural, northern and remote communities</a:t>
            </a:r>
            <a:r>
              <a:rPr lang="en-CA" sz="1700" b="0" kern="100">
                <a:solidFill>
                  <a:schemeClr val="tx1">
                    <a:lumMod val="65000"/>
                    <a:lumOff val="35000"/>
                  </a:schemeClr>
                </a:solidFill>
                <a:effectLst/>
                <a:latin typeface="Calibri"/>
                <a:ea typeface="Aptos" panose="020B0004020202020204" pitchFamily="34" charset="0"/>
                <a:cs typeface="Times New Roman"/>
              </a:rPr>
              <a:t>. </a:t>
            </a:r>
          </a:p>
          <a:p>
            <a:endParaRPr lang="en-CA" sz="1800" b="0">
              <a:solidFill>
                <a:srgbClr val="595959"/>
              </a:solidFill>
              <a:latin typeface="Aptos"/>
              <a:ea typeface="Calibri"/>
              <a:cs typeface="Calibri"/>
            </a:endParaRPr>
          </a:p>
          <a:p>
            <a:pPr marL="571500" indent="-571500">
              <a:buBlip>
                <a:blip r:embed="rId3"/>
              </a:buBlip>
            </a:pPr>
            <a:endParaRPr lang="en-CA" sz="1800" b="0">
              <a:solidFill>
                <a:srgbClr val="595959"/>
              </a:solidFill>
              <a:latin typeface="Aptos"/>
              <a:ea typeface="Calibri"/>
              <a:cs typeface="Calibri"/>
            </a:endParaRPr>
          </a:p>
          <a:p>
            <a:pPr marL="571500" indent="-571500">
              <a:buBlip>
                <a:blip r:embed="rId3"/>
              </a:buBlip>
            </a:pPr>
            <a:endParaRPr lang="en-CA" sz="1800" b="0">
              <a:solidFill>
                <a:srgbClr val="595959"/>
              </a:solidFill>
              <a:latin typeface="Aptos"/>
              <a:ea typeface="Calibri"/>
              <a:cs typeface="Calibri"/>
            </a:endParaRPr>
          </a:p>
          <a:p>
            <a:r>
              <a:rPr lang="en-CA" sz="1800" b="0">
                <a:solidFill>
                  <a:srgbClr val="595959"/>
                </a:solidFill>
                <a:latin typeface="Aptos"/>
                <a:ea typeface="Calibri"/>
                <a:cs typeface="Calibri"/>
              </a:rPr>
              <a:t> </a:t>
            </a:r>
          </a:p>
        </p:txBody>
      </p:sp>
      <p:pic>
        <p:nvPicPr>
          <p:cNvPr id="3" name="Picture 2" descr="A city with trees and a river&#10;&#10;AI-generated content may be incorrect.">
            <a:extLst>
              <a:ext uri="{FF2B5EF4-FFF2-40B4-BE49-F238E27FC236}">
                <a16:creationId xmlns:a16="http://schemas.microsoft.com/office/drawing/2014/main" id="{B5BD2631-D347-D57E-390D-F6DE44243880}"/>
              </a:ext>
            </a:extLst>
          </p:cNvPr>
          <p:cNvPicPr>
            <a:picLocks noChangeAspect="1"/>
          </p:cNvPicPr>
          <p:nvPr/>
        </p:nvPicPr>
        <p:blipFill>
          <a:blip r:embed="rId4"/>
          <a:srcRect l="19662" t="9541" r="36445" b="-530"/>
          <a:stretch/>
        </p:blipFill>
        <p:spPr>
          <a:xfrm>
            <a:off x="7005097" y="84154"/>
            <a:ext cx="5186903" cy="6214495"/>
          </a:xfrm>
          <a:prstGeom prst="rect">
            <a:avLst/>
          </a:prstGeom>
        </p:spPr>
      </p:pic>
    </p:spTree>
    <p:extLst>
      <p:ext uri="{BB962C8B-B14F-4D97-AF65-F5344CB8AC3E}">
        <p14:creationId xmlns:p14="http://schemas.microsoft.com/office/powerpoint/2010/main" val="6083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9634A-393A-59F9-A392-54DC7A74D9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979D00-40B5-4B5D-56B0-D498B7E1906F}"/>
              </a:ext>
            </a:extLst>
          </p:cNvPr>
          <p:cNvSpPr>
            <a:spLocks noGrp="1"/>
          </p:cNvSpPr>
          <p:nvPr>
            <p:ph type="title"/>
            <p:custDataLst>
              <p:tags r:id="rId1"/>
            </p:custDataLst>
          </p:nvPr>
        </p:nvSpPr>
        <p:spPr>
          <a:xfrm>
            <a:off x="838200" y="492603"/>
            <a:ext cx="10784080" cy="717072"/>
          </a:xfrm>
        </p:spPr>
        <p:txBody>
          <a:bodyPr/>
          <a:lstStyle/>
          <a:p>
            <a:r>
              <a:rPr lang="en-US" sz="3200"/>
              <a:t>Advocacy Updates</a:t>
            </a:r>
            <a:endParaRPr lang="en-CA" sz="3000"/>
          </a:p>
        </p:txBody>
      </p:sp>
      <p:sp>
        <p:nvSpPr>
          <p:cNvPr id="3" name="Text Placeholder 2">
            <a:extLst>
              <a:ext uri="{FF2B5EF4-FFF2-40B4-BE49-F238E27FC236}">
                <a16:creationId xmlns:a16="http://schemas.microsoft.com/office/drawing/2014/main" id="{9C45D97E-4FCC-C099-14FF-FCEB5A30F84D}"/>
              </a:ext>
            </a:extLst>
          </p:cNvPr>
          <p:cNvSpPr>
            <a:spLocks noGrp="1"/>
          </p:cNvSpPr>
          <p:nvPr>
            <p:ph type="body" idx="1"/>
            <p:custDataLst>
              <p:tags r:id="rId2"/>
            </p:custDataLst>
          </p:nvPr>
        </p:nvSpPr>
        <p:spPr>
          <a:xfrm>
            <a:off x="838200" y="1209676"/>
            <a:ext cx="5073716" cy="1517649"/>
          </a:xfrm>
        </p:spPr>
        <p:txBody>
          <a:bodyPr lIns="91440" tIns="45720" rIns="91440" bIns="45720" anchor="t" anchorCtr="0"/>
          <a:lstStyle/>
          <a:p>
            <a:pPr marL="0" indent="0">
              <a:buNone/>
            </a:pPr>
            <a:r>
              <a:rPr lang="en-CA" sz="2800" b="1" u="sng"/>
              <a:t>Advocacy and delegations related to Canada / U.S. relations </a:t>
            </a:r>
            <a:endParaRPr lang="en-US"/>
          </a:p>
          <a:p>
            <a:pPr marL="0" indent="0">
              <a:buNone/>
            </a:pPr>
            <a:endParaRPr lang="en-CA" sz="2000" b="1"/>
          </a:p>
        </p:txBody>
      </p:sp>
      <p:pic>
        <p:nvPicPr>
          <p:cNvPr id="6" name="Picture 5" descr="A group of people sitting around a table&#10;&#10;AI-generated content may be incorrect.">
            <a:extLst>
              <a:ext uri="{FF2B5EF4-FFF2-40B4-BE49-F238E27FC236}">
                <a16:creationId xmlns:a16="http://schemas.microsoft.com/office/drawing/2014/main" id="{B062A655-74C0-464E-316E-71690AFE71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576" y="538284"/>
            <a:ext cx="4782879" cy="2184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F6D55BC6-9E05-26BE-EDAB-D1F109CAC368}"/>
              </a:ext>
            </a:extLst>
          </p:cNvPr>
          <p:cNvSpPr txBox="1"/>
          <p:nvPr/>
        </p:nvSpPr>
        <p:spPr>
          <a:xfrm>
            <a:off x="838200" y="3031452"/>
            <a:ext cx="4624705" cy="2646878"/>
          </a:xfrm>
          <a:prstGeom prst="rect">
            <a:avLst/>
          </a:prstGeom>
          <a:noFill/>
        </p:spPr>
        <p:txBody>
          <a:bodyPr wrap="square" lIns="91440" tIns="45720" rIns="91440" bIns="45720" rtlCol="0" anchor="t">
            <a:spAutoFit/>
          </a:bodyPr>
          <a:lstStyle/>
          <a:p>
            <a:r>
              <a:rPr lang="en-CA" sz="2000" b="1" i="0" u="none" strike="noStrike">
                <a:solidFill>
                  <a:srgbClr val="4D4E4D"/>
                </a:solidFill>
                <a:effectLst/>
                <a:latin typeface="Calibri"/>
                <a:ea typeface="Calibri"/>
                <a:cs typeface="Calibri"/>
              </a:rPr>
              <a:t>Strategy: Leverage relationships with US mayors and associations</a:t>
            </a:r>
            <a:br>
              <a:rPr lang="en-CA" sz="1800">
                <a:latin typeface="Calibri" panose="020F0502020204030204" pitchFamily="34" charset="0"/>
              </a:rPr>
            </a:br>
            <a:r>
              <a:rPr lang="en-CA" sz="1800">
                <a:solidFill>
                  <a:srgbClr val="4D4E4D"/>
                </a:solidFill>
                <a:latin typeface="Calibri"/>
                <a:ea typeface="Calibri"/>
                <a:cs typeface="Calibri"/>
              </a:rPr>
              <a:t>E</a:t>
            </a:r>
            <a:r>
              <a:rPr lang="en-CA" sz="1800" b="0" i="0" u="none" strike="noStrike">
                <a:solidFill>
                  <a:srgbClr val="4D4E4D"/>
                </a:solidFill>
                <a:effectLst/>
                <a:latin typeface="Calibri"/>
                <a:ea typeface="Calibri"/>
                <a:cs typeface="Calibri"/>
              </a:rPr>
              <a:t>mphasize the negative economic impact that President Trump’s trade policies will have on U.S. communities, key messages tailored to each US region, asking US municipal leaders to speak with their federal officials to halt the tariffs.</a:t>
            </a:r>
            <a:r>
              <a:rPr lang="en-US" sz="1800" b="0" i="0">
                <a:solidFill>
                  <a:srgbClr val="000000"/>
                </a:solidFill>
                <a:effectLst/>
                <a:latin typeface="Calibri"/>
                <a:ea typeface="Calibri"/>
                <a:cs typeface="Calibri"/>
              </a:rPr>
              <a:t>​</a:t>
            </a:r>
            <a:endParaRPr lang="en-CA" sz="2000" b="1" i="0">
              <a:effectLst/>
              <a:latin typeface="Calibri"/>
              <a:ea typeface="Calibri"/>
              <a:cs typeface="Calibri"/>
            </a:endParaRPr>
          </a:p>
          <a:p>
            <a:endParaRPr lang="en-CA"/>
          </a:p>
        </p:txBody>
      </p:sp>
      <p:sp>
        <p:nvSpPr>
          <p:cNvPr id="4" name="TextBox 3">
            <a:extLst>
              <a:ext uri="{FF2B5EF4-FFF2-40B4-BE49-F238E27FC236}">
                <a16:creationId xmlns:a16="http://schemas.microsoft.com/office/drawing/2014/main" id="{5DCEA558-C0F0-0EC0-D760-BF2BA7E5297D}"/>
              </a:ext>
            </a:extLst>
          </p:cNvPr>
          <p:cNvSpPr txBox="1"/>
          <p:nvPr/>
        </p:nvSpPr>
        <p:spPr>
          <a:xfrm>
            <a:off x="5910164" y="3034176"/>
            <a:ext cx="5627519"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4D4E4D"/>
                </a:solidFill>
                <a:ea typeface="Calibri"/>
                <a:cs typeface="Calibri"/>
              </a:rPr>
              <a:t>5 Different delegations now dispatched: </a:t>
            </a:r>
            <a:br>
              <a:rPr lang="en-US" sz="2000" b="1">
                <a:ea typeface="Calibri"/>
                <a:cs typeface="Calibri"/>
              </a:rPr>
            </a:br>
            <a:r>
              <a:rPr lang="en-US" sz="2000" b="1">
                <a:solidFill>
                  <a:srgbClr val="4D4E4D"/>
                </a:solidFill>
                <a:ea typeface="Calibri"/>
                <a:cs typeface="Calibri"/>
              </a:rPr>
              <a:t>○ </a:t>
            </a:r>
            <a:r>
              <a:rPr lang="en-US" b="1">
                <a:latin typeface="Calibri"/>
                <a:ea typeface="Calibri"/>
                <a:cs typeface="Arial"/>
              </a:rPr>
              <a:t>With Council of the Federation </a:t>
            </a:r>
            <a:r>
              <a:rPr lang="en-US">
                <a:latin typeface="Calibri"/>
                <a:ea typeface="Calibri"/>
                <a:cs typeface="Arial"/>
              </a:rPr>
              <a:t>– Washington DC</a:t>
            </a:r>
            <a:r>
              <a:rPr lang="en-US" b="1">
                <a:latin typeface="Calibri"/>
                <a:ea typeface="Calibri"/>
                <a:cs typeface="Arial"/>
              </a:rPr>
              <a:t> - </a:t>
            </a:r>
            <a:r>
              <a:rPr lang="en-US">
                <a:latin typeface="Calibri"/>
                <a:ea typeface="Calibri"/>
                <a:cs typeface="Arial"/>
              </a:rPr>
              <a:t>Feb 10-12</a:t>
            </a:r>
            <a:br>
              <a:rPr lang="en-US">
                <a:latin typeface="Calibri"/>
                <a:cs typeface="Arial"/>
              </a:rPr>
            </a:br>
            <a:r>
              <a:rPr lang="en-US">
                <a:latin typeface="Calibri"/>
                <a:ea typeface="Calibri"/>
                <a:cs typeface="Arial"/>
              </a:rPr>
              <a:t>○ </a:t>
            </a:r>
            <a:r>
              <a:rPr lang="en-US" b="1">
                <a:latin typeface="Calibri"/>
                <a:ea typeface="Calibri"/>
                <a:cs typeface="Arial"/>
              </a:rPr>
              <a:t>U.S. Conference of Mayors </a:t>
            </a:r>
            <a:r>
              <a:rPr lang="en-US">
                <a:latin typeface="Calibri"/>
                <a:ea typeface="Calibri"/>
                <a:cs typeface="Arial"/>
              </a:rPr>
              <a:t>– Phoenix AZ - Feb 20-22</a:t>
            </a:r>
            <a:br>
              <a:rPr lang="en-US">
                <a:latin typeface="Calibri"/>
                <a:cs typeface="Arial"/>
              </a:rPr>
            </a:br>
            <a:r>
              <a:rPr lang="en-US">
                <a:latin typeface="Calibri"/>
                <a:ea typeface="Calibri"/>
                <a:cs typeface="Arial"/>
              </a:rPr>
              <a:t>○ </a:t>
            </a:r>
            <a:r>
              <a:rPr lang="en-US" b="1">
                <a:latin typeface="Calibri"/>
                <a:ea typeface="Calibri"/>
                <a:cs typeface="Arial"/>
              </a:rPr>
              <a:t>National Association of Counties </a:t>
            </a:r>
            <a:r>
              <a:rPr lang="en-US">
                <a:latin typeface="Calibri"/>
                <a:ea typeface="Calibri"/>
                <a:cs typeface="Arial"/>
              </a:rPr>
              <a:t>– Washington DC - March 1-4</a:t>
            </a:r>
            <a:br>
              <a:rPr lang="en-US">
                <a:latin typeface="Calibri"/>
                <a:cs typeface="Arial"/>
              </a:rPr>
            </a:br>
            <a:r>
              <a:rPr lang="en-US">
                <a:latin typeface="Calibri"/>
                <a:ea typeface="Calibri"/>
                <a:cs typeface="Arial"/>
              </a:rPr>
              <a:t>○ </a:t>
            </a:r>
            <a:r>
              <a:rPr lang="en-US" b="1">
                <a:latin typeface="Calibri"/>
                <a:ea typeface="Calibri"/>
                <a:cs typeface="Arial"/>
              </a:rPr>
              <a:t>National League of Cities (NLC) </a:t>
            </a:r>
            <a:r>
              <a:rPr lang="en-US">
                <a:latin typeface="Calibri"/>
                <a:ea typeface="Calibri"/>
                <a:cs typeface="Arial"/>
              </a:rPr>
              <a:t>– Washington DC - March 8-10</a:t>
            </a:r>
            <a:br>
              <a:rPr lang="en-US">
                <a:latin typeface="Calibri"/>
                <a:cs typeface="Arial"/>
              </a:rPr>
            </a:br>
            <a:r>
              <a:rPr lang="en-US">
                <a:latin typeface="Calibri"/>
                <a:ea typeface="Calibri"/>
                <a:cs typeface="Arial"/>
              </a:rPr>
              <a:t>○ </a:t>
            </a:r>
            <a:r>
              <a:rPr lang="en-US" b="1">
                <a:latin typeface="Calibri"/>
                <a:ea typeface="Calibri"/>
                <a:cs typeface="Arial"/>
              </a:rPr>
              <a:t>Trilateral Summit (U.S. / Canada / Mexico) of</a:t>
            </a:r>
            <a:r>
              <a:rPr lang="en-US">
                <a:latin typeface="Calibri"/>
                <a:ea typeface="Calibri"/>
                <a:cs typeface="Arial"/>
              </a:rPr>
              <a:t> </a:t>
            </a:r>
            <a:r>
              <a:rPr lang="en-US" b="1">
                <a:latin typeface="Calibri"/>
                <a:ea typeface="Calibri"/>
                <a:cs typeface="Arial"/>
              </a:rPr>
              <a:t>U.S. Conference of Mayors – </a:t>
            </a:r>
            <a:r>
              <a:rPr lang="en-US">
                <a:latin typeface="Calibri"/>
                <a:ea typeface="Calibri"/>
                <a:cs typeface="Arial"/>
              </a:rPr>
              <a:t>Washington DC </a:t>
            </a:r>
            <a:r>
              <a:rPr lang="en-US" b="1">
                <a:latin typeface="Calibri"/>
                <a:ea typeface="Calibri"/>
                <a:cs typeface="Arial"/>
              </a:rPr>
              <a:t>- </a:t>
            </a:r>
            <a:r>
              <a:rPr lang="en-US">
                <a:latin typeface="Calibri"/>
                <a:ea typeface="Calibri"/>
                <a:cs typeface="Arial"/>
              </a:rPr>
              <a:t>March</a:t>
            </a:r>
            <a:r>
              <a:rPr lang="en-US" b="1">
                <a:latin typeface="Calibri"/>
                <a:ea typeface="Calibri"/>
                <a:cs typeface="Arial"/>
              </a:rPr>
              <a:t> </a:t>
            </a:r>
            <a:r>
              <a:rPr lang="en-US">
                <a:latin typeface="Calibri"/>
                <a:ea typeface="Calibri"/>
                <a:cs typeface="Arial"/>
              </a:rPr>
              <a:t>27-28</a:t>
            </a:r>
            <a:br>
              <a:rPr lang="en-US">
                <a:latin typeface="Calibri"/>
                <a:cs typeface="Arial"/>
              </a:rPr>
            </a:br>
            <a:r>
              <a:rPr lang="en-US">
                <a:latin typeface="Calibri"/>
                <a:ea typeface="Calibri"/>
                <a:cs typeface="Arial"/>
              </a:rPr>
              <a:t> (post board)</a:t>
            </a:r>
          </a:p>
          <a:p>
            <a:pPr algn="l"/>
            <a:endParaRPr lang="en-US">
              <a:ea typeface="Calibri"/>
              <a:cs typeface="Calibri"/>
            </a:endParaRPr>
          </a:p>
        </p:txBody>
      </p:sp>
    </p:spTree>
    <p:extLst>
      <p:ext uri="{BB962C8B-B14F-4D97-AF65-F5344CB8AC3E}">
        <p14:creationId xmlns:p14="http://schemas.microsoft.com/office/powerpoint/2010/main" val="123727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B6362-3B68-3DC7-94A4-C3E6BADA7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7014B-50A1-203E-3258-FCE1816A2A1B}"/>
              </a:ext>
            </a:extLst>
          </p:cNvPr>
          <p:cNvSpPr>
            <a:spLocks noGrp="1"/>
          </p:cNvSpPr>
          <p:nvPr>
            <p:ph type="title"/>
          </p:nvPr>
        </p:nvSpPr>
        <p:spPr>
          <a:xfrm>
            <a:off x="838200" y="492602"/>
            <a:ext cx="10785600" cy="671964"/>
          </a:xfrm>
        </p:spPr>
        <p:txBody>
          <a:bodyPr/>
          <a:lstStyle/>
          <a:p>
            <a:r>
              <a:rPr lang="en-US" sz="3600"/>
              <a:t>Board Meeting – Decisions Taken</a:t>
            </a:r>
            <a:endParaRPr lang="en-CA" sz="3600"/>
          </a:p>
        </p:txBody>
      </p:sp>
      <p:sp>
        <p:nvSpPr>
          <p:cNvPr id="3" name="Text Placeholder 2">
            <a:extLst>
              <a:ext uri="{FF2B5EF4-FFF2-40B4-BE49-F238E27FC236}">
                <a16:creationId xmlns:a16="http://schemas.microsoft.com/office/drawing/2014/main" id="{8FE59054-EE91-57F4-0E45-866F56139BCA}"/>
              </a:ext>
            </a:extLst>
          </p:cNvPr>
          <p:cNvSpPr>
            <a:spLocks noGrp="1"/>
          </p:cNvSpPr>
          <p:nvPr>
            <p:ph type="body" sz="quarter" idx="10"/>
          </p:nvPr>
        </p:nvSpPr>
        <p:spPr>
          <a:xfrm>
            <a:off x="838200" y="1595336"/>
            <a:ext cx="6261629" cy="4581944"/>
          </a:xfrm>
        </p:spPr>
        <p:txBody>
          <a:bodyPr lIns="91440" tIns="45720" rIns="91440" bIns="45720" anchor="t"/>
          <a:lstStyle/>
          <a:p>
            <a:r>
              <a:rPr lang="en-US" sz="2800" b="1" dirty="0"/>
              <a:t>Endorsing UNDRIP</a:t>
            </a:r>
            <a:br>
              <a:rPr lang="en-US" sz="2800" b="1" dirty="0"/>
            </a:br>
            <a:r>
              <a:rPr lang="en-CA" sz="1800" b="0" dirty="0">
                <a:effectLst/>
                <a:latin typeface="Calibri"/>
                <a:ea typeface="Calibri"/>
                <a:cs typeface="Arial"/>
              </a:rPr>
              <a:t>That FCM endorse and put in place actionable steps to embed its principles into FCM’s Reconciliation Strategy</a:t>
            </a:r>
            <a:r>
              <a:rPr lang="en-CA" sz="1800" dirty="0">
                <a:latin typeface="Calibri"/>
                <a:ea typeface="Calibri"/>
                <a:cs typeface="Arial"/>
              </a:rPr>
              <a:t>.</a:t>
            </a:r>
            <a:br>
              <a:rPr lang="en-CA" sz="1800" b="0" i="1" dirty="0">
                <a:effectLst/>
                <a:latin typeface="Calibri"/>
              </a:rPr>
            </a:br>
            <a:endParaRPr lang="en-CA" sz="1800" b="0" i="1" dirty="0">
              <a:effectLst/>
              <a:latin typeface="Calibri"/>
            </a:endParaRPr>
          </a:p>
          <a:p>
            <a:r>
              <a:rPr lang="en-CA" sz="2800" b="1" dirty="0"/>
              <a:t>Strategic Plan</a:t>
            </a:r>
            <a:br>
              <a:rPr lang="en-CA" sz="1800" b="0" i="1" dirty="0">
                <a:effectLst/>
                <a:latin typeface="Calibri"/>
              </a:rPr>
            </a:br>
            <a:r>
              <a:rPr lang="en-CA" sz="1800" b="0" dirty="0">
                <a:effectLst/>
                <a:latin typeface="Calibri"/>
                <a:ea typeface="Calibri"/>
                <a:cs typeface="Arial"/>
              </a:rPr>
              <a:t>That the Strategic Plan “Stronger together: Local strength, national prosperity” be approved</a:t>
            </a:r>
            <a:r>
              <a:rPr lang="en-CA" sz="1800" b="0" i="1" dirty="0">
                <a:solidFill>
                  <a:srgbClr val="000000"/>
                </a:solidFill>
                <a:effectLst/>
                <a:latin typeface="Calibri"/>
                <a:ea typeface="Calibri"/>
                <a:cs typeface="Arial"/>
              </a:rPr>
              <a:t>.</a:t>
            </a:r>
            <a:br>
              <a:rPr lang="en-CA" sz="1800" b="0" i="1" dirty="0">
                <a:effectLst/>
                <a:latin typeface="Calibri"/>
              </a:rPr>
            </a:br>
            <a:endParaRPr lang="en-CA" sz="1800" b="0" i="1" dirty="0">
              <a:effectLst/>
              <a:latin typeface="Calibri"/>
            </a:endParaRPr>
          </a:p>
          <a:p>
            <a:r>
              <a:rPr lang="en-CA" sz="2800" b="1" dirty="0"/>
              <a:t>FCM Budget 2025-2026</a:t>
            </a:r>
            <a:endParaRPr lang="en-CA" sz="1800" i="1" dirty="0">
              <a:solidFill>
                <a:srgbClr val="000000"/>
              </a:solidFill>
              <a:latin typeface="Arial" panose="020B0604020202020204" pitchFamily="34" charset="0"/>
            </a:endParaRPr>
          </a:p>
        </p:txBody>
      </p:sp>
      <p:pic>
        <p:nvPicPr>
          <p:cNvPr id="8" name="Picture 7" descr="A group of people sitting at tables&#10;&#10;AI-generated content may be incorrect.">
            <a:extLst>
              <a:ext uri="{FF2B5EF4-FFF2-40B4-BE49-F238E27FC236}">
                <a16:creationId xmlns:a16="http://schemas.microsoft.com/office/drawing/2014/main" id="{03267765-BDD2-9FFB-7DB9-3291359E0E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8052" y="731835"/>
            <a:ext cx="4045748" cy="2697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09844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9B1D5-726B-1BDA-7BB5-6DB8AB153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614ECF-7031-03EB-4378-2E5949F55071}"/>
              </a:ext>
            </a:extLst>
          </p:cNvPr>
          <p:cNvSpPr>
            <a:spLocks noGrp="1"/>
          </p:cNvSpPr>
          <p:nvPr>
            <p:ph type="title"/>
          </p:nvPr>
        </p:nvSpPr>
        <p:spPr>
          <a:xfrm>
            <a:off x="838200" y="492602"/>
            <a:ext cx="10785600" cy="671964"/>
          </a:xfrm>
        </p:spPr>
        <p:txBody>
          <a:bodyPr lIns="91440" tIns="45720" rIns="91440" bIns="45720" anchor="t"/>
          <a:lstStyle/>
          <a:p>
            <a:r>
              <a:rPr lang="en-US" sz="3600"/>
              <a:t>Board Meeting – </a:t>
            </a:r>
            <a:br>
              <a:rPr lang="en-US" sz="3600"/>
            </a:br>
            <a:r>
              <a:rPr lang="en-US" sz="3600"/>
              <a:t>Resolutions Adopted (1 of 2)</a:t>
            </a:r>
            <a:endParaRPr lang="en-CA" sz="3600"/>
          </a:p>
        </p:txBody>
      </p:sp>
      <p:sp>
        <p:nvSpPr>
          <p:cNvPr id="3" name="Text Placeholder 2">
            <a:extLst>
              <a:ext uri="{FF2B5EF4-FFF2-40B4-BE49-F238E27FC236}">
                <a16:creationId xmlns:a16="http://schemas.microsoft.com/office/drawing/2014/main" id="{C52AB0C2-A18B-23A2-259E-A245FAB1BE38}"/>
              </a:ext>
            </a:extLst>
          </p:cNvPr>
          <p:cNvSpPr>
            <a:spLocks noGrp="1"/>
          </p:cNvSpPr>
          <p:nvPr>
            <p:ph type="body" sz="quarter" idx="10"/>
          </p:nvPr>
        </p:nvSpPr>
        <p:spPr>
          <a:xfrm>
            <a:off x="838200" y="2086167"/>
            <a:ext cx="6115493" cy="3506794"/>
          </a:xfrm>
        </p:spPr>
        <p:txBody>
          <a:bodyPr lIns="91440" tIns="45720" rIns="91440" bIns="45720" anchor="t"/>
          <a:lstStyle/>
          <a:p>
            <a:pPr marL="514350" indent="-514350">
              <a:buFont typeface="+mj-lt"/>
              <a:buAutoNum type="arabicPeriod"/>
            </a:pPr>
            <a:r>
              <a:rPr lang="en-US" sz="2800"/>
              <a:t>Supporting Canadians through a Stronger Canada Disability Benefit</a:t>
            </a:r>
            <a:endParaRPr lang="en-US" sz="4000"/>
          </a:p>
          <a:p>
            <a:pPr marL="514350" indent="-514350">
              <a:buFont typeface="+mj-lt"/>
              <a:buAutoNum type="arabicPeriod"/>
            </a:pPr>
            <a:r>
              <a:rPr lang="en-CA" sz="2800"/>
              <a:t>Immigration Levels Plan </a:t>
            </a:r>
            <a:endParaRPr lang="en-CA" sz="1800" b="0" i="1">
              <a:effectLst/>
              <a:latin typeface="Arial" panose="020B0604020202020204" pitchFamily="34" charset="0"/>
            </a:endParaRPr>
          </a:p>
          <a:p>
            <a:pPr marL="514350" indent="-514350">
              <a:buFont typeface="+mj-lt"/>
              <a:buAutoNum type="arabicPeriod"/>
            </a:pPr>
            <a:r>
              <a:rPr lang="en-CA" sz="2800"/>
              <a:t>Food Insecurity – Groceries and Essentials Benefit</a:t>
            </a:r>
            <a:endParaRPr lang="en-CA" sz="1800" i="1">
              <a:solidFill>
                <a:srgbClr val="000000"/>
              </a:solidFill>
              <a:latin typeface="Arial" panose="020B0604020202020204" pitchFamily="34" charset="0"/>
            </a:endParaRPr>
          </a:p>
          <a:p>
            <a:pPr marL="514350" indent="-514350">
              <a:buFont typeface="+mj-lt"/>
              <a:buAutoNum type="arabicPeriod"/>
            </a:pPr>
            <a:r>
              <a:rPr lang="en-CA" sz="2800"/>
              <a:t>Cellular Coverage</a:t>
            </a:r>
            <a:endParaRPr lang="en-CA" sz="2800">
              <a:ea typeface="Calibri"/>
              <a:cs typeface="Calibri"/>
            </a:endParaRPr>
          </a:p>
        </p:txBody>
      </p:sp>
      <p:pic>
        <p:nvPicPr>
          <p:cNvPr id="5" name="Picture 4" descr="A group of people sitting at a table&#10;&#10;AI-generated content may be incorrect.">
            <a:extLst>
              <a:ext uri="{FF2B5EF4-FFF2-40B4-BE49-F238E27FC236}">
                <a16:creationId xmlns:a16="http://schemas.microsoft.com/office/drawing/2014/main" id="{B42ABE16-FCD3-BA9C-8322-B084EECF3B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2824" y="488768"/>
            <a:ext cx="4408196" cy="29402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97B8995D-AF0C-6C63-EB94-298EF227FBFF}"/>
              </a:ext>
            </a:extLst>
          </p:cNvPr>
          <p:cNvSpPr txBox="1"/>
          <p:nvPr/>
        </p:nvSpPr>
        <p:spPr>
          <a:xfrm>
            <a:off x="7101057" y="3843034"/>
            <a:ext cx="2500561" cy="2585323"/>
          </a:xfrm>
          <a:prstGeom prst="rect">
            <a:avLst/>
          </a:prstGeom>
          <a:noFill/>
        </p:spPr>
        <p:txBody>
          <a:bodyPr wrap="square" rtlCol="0">
            <a:spAutoFit/>
          </a:bodyPr>
          <a:lstStyle/>
          <a:p>
            <a:r>
              <a:rPr lang="en-CA" u="sng"/>
              <a:t>Review all resolutions </a:t>
            </a:r>
            <a:br>
              <a:rPr lang="en-CA" u="sng"/>
            </a:br>
            <a:r>
              <a:rPr lang="en-CA" u="sng"/>
              <a:t>in our database:</a:t>
            </a:r>
          </a:p>
          <a:p>
            <a:endParaRPr lang="en-CA" u="sng"/>
          </a:p>
          <a:p>
            <a:r>
              <a:rPr lang="en-CA">
                <a:hlinkClick r:id="rId3"/>
              </a:rPr>
              <a:t>https://fcm.ca/en/about-fcm/corporate-resources/fcm-resolutions</a:t>
            </a:r>
            <a:endParaRPr lang="en-CA"/>
          </a:p>
          <a:p>
            <a:endParaRPr lang="en-CA"/>
          </a:p>
          <a:p>
            <a:endParaRPr lang="en-CA"/>
          </a:p>
        </p:txBody>
      </p:sp>
      <p:pic>
        <p:nvPicPr>
          <p:cNvPr id="9" name="Picture 8" descr="A qr code with a white background&#10;&#10;AI-generated content may be incorrect.">
            <a:extLst>
              <a:ext uri="{FF2B5EF4-FFF2-40B4-BE49-F238E27FC236}">
                <a16:creationId xmlns:a16="http://schemas.microsoft.com/office/drawing/2014/main" id="{E1AD7DA2-AAEA-07E4-AB1E-CFA0F5D9DB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6540" y="3684689"/>
            <a:ext cx="2210980" cy="2210980"/>
          </a:xfrm>
          <a:prstGeom prst="rect">
            <a:avLst/>
          </a:prstGeom>
        </p:spPr>
      </p:pic>
    </p:spTree>
    <p:extLst>
      <p:ext uri="{BB962C8B-B14F-4D97-AF65-F5344CB8AC3E}">
        <p14:creationId xmlns:p14="http://schemas.microsoft.com/office/powerpoint/2010/main" val="332000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A9113-D30E-3F7A-7825-4643947A56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06D3AE-ADBA-CF93-2985-B795E1361908}"/>
              </a:ext>
            </a:extLst>
          </p:cNvPr>
          <p:cNvSpPr>
            <a:spLocks noGrp="1"/>
          </p:cNvSpPr>
          <p:nvPr>
            <p:ph type="title"/>
          </p:nvPr>
        </p:nvSpPr>
        <p:spPr>
          <a:xfrm>
            <a:off x="838200" y="248762"/>
            <a:ext cx="10785600" cy="671964"/>
          </a:xfrm>
        </p:spPr>
        <p:txBody>
          <a:bodyPr lIns="91440" tIns="45720" rIns="91440" bIns="45720" anchor="t"/>
          <a:lstStyle/>
          <a:p>
            <a:r>
              <a:rPr lang="en-US" sz="3600"/>
              <a:t>Board Meeting – </a:t>
            </a:r>
            <a:br>
              <a:rPr lang="en-US" sz="3600"/>
            </a:br>
            <a:r>
              <a:rPr lang="en-US" sz="3600"/>
              <a:t>Resolutions Adopted (2 of 2)</a:t>
            </a:r>
            <a:endParaRPr lang="en-CA" sz="3600"/>
          </a:p>
        </p:txBody>
      </p:sp>
      <p:sp>
        <p:nvSpPr>
          <p:cNvPr id="3" name="Text Placeholder 2">
            <a:extLst>
              <a:ext uri="{FF2B5EF4-FFF2-40B4-BE49-F238E27FC236}">
                <a16:creationId xmlns:a16="http://schemas.microsoft.com/office/drawing/2014/main" id="{DB351A21-3564-FDE0-5C4F-9594A9DA8931}"/>
              </a:ext>
            </a:extLst>
          </p:cNvPr>
          <p:cNvSpPr>
            <a:spLocks noGrp="1"/>
          </p:cNvSpPr>
          <p:nvPr>
            <p:ph type="body" sz="quarter" idx="10"/>
          </p:nvPr>
        </p:nvSpPr>
        <p:spPr>
          <a:xfrm>
            <a:off x="838200" y="1552062"/>
            <a:ext cx="6115493" cy="4581944"/>
          </a:xfrm>
        </p:spPr>
        <p:txBody>
          <a:bodyPr/>
          <a:lstStyle/>
          <a:p>
            <a:pPr marL="514350" indent="-514350">
              <a:buFont typeface="+mj-lt"/>
              <a:buAutoNum type="arabicPeriod" startAt="5"/>
            </a:pPr>
            <a:r>
              <a:rPr lang="en-US" sz="2600"/>
              <a:t>Healthcare Access</a:t>
            </a:r>
          </a:p>
          <a:p>
            <a:pPr marL="514350" indent="-514350">
              <a:buFont typeface="+mj-lt"/>
              <a:buAutoNum type="arabicPeriod" startAt="5"/>
            </a:pPr>
            <a:r>
              <a:rPr lang="en-CA" sz="2600"/>
              <a:t>Standardized Wake Surfing Regulation</a:t>
            </a:r>
            <a:endParaRPr lang="en-CA" sz="2600" i="1">
              <a:solidFill>
                <a:srgbClr val="000000"/>
              </a:solidFill>
              <a:latin typeface="Arial" panose="020B0604020202020204" pitchFamily="34" charset="0"/>
            </a:endParaRPr>
          </a:p>
          <a:p>
            <a:pPr marL="514350" indent="-514350">
              <a:buFont typeface="+mj-lt"/>
              <a:buAutoNum type="arabicPeriod" startAt="5"/>
            </a:pPr>
            <a:r>
              <a:rPr lang="en-CA" sz="2600"/>
              <a:t>Online Sale and Importation of Fireworks</a:t>
            </a:r>
          </a:p>
          <a:p>
            <a:pPr marL="514350" indent="-514350">
              <a:buFont typeface="+mj-lt"/>
              <a:buAutoNum type="arabicPeriod" startAt="5"/>
            </a:pPr>
            <a:r>
              <a:rPr lang="en-US" sz="2600"/>
              <a:t>Enhancing Accessibility Under the Federal Plastic Straw Ban</a:t>
            </a:r>
          </a:p>
          <a:p>
            <a:pPr marL="514350" indent="-514350">
              <a:buFont typeface="+mj-lt"/>
              <a:buAutoNum type="arabicPeriod" startAt="9"/>
            </a:pPr>
            <a:r>
              <a:rPr lang="en-US" sz="2600"/>
              <a:t>Seeking </a:t>
            </a:r>
            <a:r>
              <a:rPr lang="en-CA" sz="2600"/>
              <a:t> Federal Support for a Federal </a:t>
            </a:r>
            <a:r>
              <a:rPr lang="en-CA" sz="2600" err="1"/>
              <a:t>Flushability</a:t>
            </a:r>
            <a:r>
              <a:rPr lang="en-CA" sz="2600"/>
              <a:t> Standard </a:t>
            </a:r>
            <a:endParaRPr lang="en-US" sz="2600"/>
          </a:p>
          <a:p>
            <a:pPr marL="514350" indent="-514350">
              <a:buFont typeface="+mj-lt"/>
              <a:buAutoNum type="arabicPeriod" startAt="5"/>
            </a:pPr>
            <a:endParaRPr lang="en-CA" sz="2800"/>
          </a:p>
        </p:txBody>
      </p:sp>
      <p:pic>
        <p:nvPicPr>
          <p:cNvPr id="5" name="Picture 4">
            <a:extLst>
              <a:ext uri="{FF2B5EF4-FFF2-40B4-BE49-F238E27FC236}">
                <a16:creationId xmlns:a16="http://schemas.microsoft.com/office/drawing/2014/main" id="{B18F91E1-BFE6-7DC8-F25A-9DFFA19F0436}"/>
              </a:ext>
            </a:extLst>
          </p:cNvPr>
          <p:cNvPicPr>
            <a:picLocks noChangeAspect="1"/>
          </p:cNvPicPr>
          <p:nvPr/>
        </p:nvPicPr>
        <p:blipFill>
          <a:blip r:embed="rId2" cstate="print">
            <a:extLst>
              <a:ext uri="{28A0092B-C50C-407E-A947-70E740481C1C}">
                <a14:useLocalDpi xmlns:a14="http://schemas.microsoft.com/office/drawing/2010/main" val="0"/>
              </a:ext>
            </a:extLst>
          </a:blip>
          <a:srcRect t="3" b="3"/>
          <a:stretch/>
        </p:blipFill>
        <p:spPr>
          <a:xfrm>
            <a:off x="7303144" y="488768"/>
            <a:ext cx="4408196" cy="29402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descr="A qr code with a white background&#10;&#10;AI-generated content may be incorrect.">
            <a:extLst>
              <a:ext uri="{FF2B5EF4-FFF2-40B4-BE49-F238E27FC236}">
                <a16:creationId xmlns:a16="http://schemas.microsoft.com/office/drawing/2014/main" id="{83D55C0C-CEF3-DE37-4DB5-8589F503AA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540" y="3684689"/>
            <a:ext cx="2210980" cy="2210980"/>
          </a:xfrm>
          <a:prstGeom prst="rect">
            <a:avLst/>
          </a:prstGeom>
        </p:spPr>
      </p:pic>
      <p:sp>
        <p:nvSpPr>
          <p:cNvPr id="8" name="TextBox 7">
            <a:extLst>
              <a:ext uri="{FF2B5EF4-FFF2-40B4-BE49-F238E27FC236}">
                <a16:creationId xmlns:a16="http://schemas.microsoft.com/office/drawing/2014/main" id="{ABA6E08A-D41E-8F8E-0EC8-C5DF29C46FC8}"/>
              </a:ext>
            </a:extLst>
          </p:cNvPr>
          <p:cNvSpPr txBox="1"/>
          <p:nvPr/>
        </p:nvSpPr>
        <p:spPr>
          <a:xfrm>
            <a:off x="7101057" y="3843034"/>
            <a:ext cx="2584069" cy="2585323"/>
          </a:xfrm>
          <a:prstGeom prst="rect">
            <a:avLst/>
          </a:prstGeom>
          <a:noFill/>
        </p:spPr>
        <p:txBody>
          <a:bodyPr wrap="square" rtlCol="0">
            <a:spAutoFit/>
          </a:bodyPr>
          <a:lstStyle/>
          <a:p>
            <a:r>
              <a:rPr lang="en-CA" u="sng" dirty="0"/>
              <a:t>Review all resolutions </a:t>
            </a:r>
            <a:br>
              <a:rPr lang="en-CA" u="sng" dirty="0"/>
            </a:br>
            <a:r>
              <a:rPr lang="en-CA" u="sng" dirty="0"/>
              <a:t>in our database:</a:t>
            </a:r>
          </a:p>
          <a:p>
            <a:endParaRPr lang="en-CA" u="sng" dirty="0"/>
          </a:p>
          <a:p>
            <a:r>
              <a:rPr lang="en-CA" dirty="0">
                <a:hlinkClick r:id="rId4"/>
              </a:rPr>
              <a:t>https://fcm.ca/en/about-fcm/corporate-resources/fcm-resolutions</a:t>
            </a:r>
            <a:endParaRPr lang="en-CA" dirty="0"/>
          </a:p>
          <a:p>
            <a:endParaRPr lang="en-CA" dirty="0"/>
          </a:p>
          <a:p>
            <a:endParaRPr lang="en-CA" dirty="0"/>
          </a:p>
        </p:txBody>
      </p:sp>
    </p:spTree>
    <p:extLst>
      <p:ext uri="{BB962C8B-B14F-4D97-AF65-F5344CB8AC3E}">
        <p14:creationId xmlns:p14="http://schemas.microsoft.com/office/powerpoint/2010/main" val="2446537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EFA5-288D-1C9F-22CB-76DE410EED00}"/>
              </a:ext>
            </a:extLst>
          </p:cNvPr>
          <p:cNvSpPr>
            <a:spLocks noGrp="1"/>
          </p:cNvSpPr>
          <p:nvPr>
            <p:ph type="title"/>
          </p:nvPr>
        </p:nvSpPr>
        <p:spPr/>
        <p:txBody>
          <a:bodyPr/>
          <a:lstStyle/>
          <a:p>
            <a:r>
              <a:rPr lang="en-CA"/>
              <a:t>Next FCM Board Meeting + Annual Conference</a:t>
            </a:r>
          </a:p>
        </p:txBody>
      </p:sp>
      <p:sp>
        <p:nvSpPr>
          <p:cNvPr id="3" name="Text Placeholder 2">
            <a:extLst>
              <a:ext uri="{FF2B5EF4-FFF2-40B4-BE49-F238E27FC236}">
                <a16:creationId xmlns:a16="http://schemas.microsoft.com/office/drawing/2014/main" id="{28D35879-61A0-3203-064C-F1F494690901}"/>
              </a:ext>
            </a:extLst>
          </p:cNvPr>
          <p:cNvSpPr>
            <a:spLocks noGrp="1"/>
          </p:cNvSpPr>
          <p:nvPr>
            <p:ph type="body" sz="quarter" idx="10"/>
          </p:nvPr>
        </p:nvSpPr>
        <p:spPr/>
        <p:txBody>
          <a:bodyPr lIns="91440" tIns="45720" rIns="91440" bIns="45720" anchor="t"/>
          <a:lstStyle/>
          <a:p>
            <a:r>
              <a:rPr lang="en-CA"/>
              <a:t>Board of Directors’ virtual meeting: May 26</a:t>
            </a:r>
          </a:p>
          <a:p>
            <a:r>
              <a:rPr lang="en-CA"/>
              <a:t>Annual Conference and AGM with board elections: May 29 to June 1, Rogers Centre, Ottawa, ON.</a:t>
            </a:r>
            <a:endParaRPr lang="en-CA">
              <a:ea typeface="Calibri"/>
              <a:cs typeface="Calibri"/>
            </a:endParaRPr>
          </a:p>
          <a:p>
            <a:endParaRPr lang="en-CA"/>
          </a:p>
          <a:p>
            <a:endParaRPr lang="en-CA"/>
          </a:p>
        </p:txBody>
      </p:sp>
      <p:pic>
        <p:nvPicPr>
          <p:cNvPr id="5" name="Picture 4" descr="A yellow and orange cross&#10;&#10;AI-generated content may be incorrect.">
            <a:extLst>
              <a:ext uri="{FF2B5EF4-FFF2-40B4-BE49-F238E27FC236}">
                <a16:creationId xmlns:a16="http://schemas.microsoft.com/office/drawing/2014/main" id="{489AA93A-9FDF-AC15-2B21-B1E9B7C9E2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474" y="3219794"/>
            <a:ext cx="5175943" cy="27263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233764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ENGLISH -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anchor="ctr" anchorCtr="0">
        <a:noAutofit/>
      </a:bodyPr>
      <a:lstStyle>
        <a:defPPr>
          <a:defRPr sz="1600" dirty="0" smtClean="0">
            <a:solidFill>
              <a:srgbClr val="867269"/>
            </a:solidFill>
            <a:latin typeface="Montserrat Medium" charset="0"/>
            <a:ea typeface="Montserrat Medium" charset="0"/>
            <a:cs typeface="Montserrat Medium" charset="0"/>
          </a:defRPr>
        </a:defPPr>
      </a:lstStyle>
    </a:txDef>
  </a:objectDefaults>
  <a:extraClrSchemeLst/>
</a:theme>
</file>

<file path=ppt/theme/theme2.xml><?xml version="1.0" encoding="utf-8"?>
<a:theme xmlns:a="http://schemas.openxmlformats.org/drawingml/2006/main" name="ENGLISH">
  <a:themeElements>
    <a:clrScheme name="FCM colors">
      <a:dk1>
        <a:srgbClr val="000000"/>
      </a:dk1>
      <a:lt1>
        <a:srgbClr val="FFFFFF"/>
      </a:lt1>
      <a:dk2>
        <a:srgbClr val="1F497D"/>
      </a:dk2>
      <a:lt2>
        <a:srgbClr val="EEECE1"/>
      </a:lt2>
      <a:accent1>
        <a:srgbClr val="434358"/>
      </a:accent1>
      <a:accent2>
        <a:srgbClr val="00876C"/>
      </a:accent2>
      <a:accent3>
        <a:srgbClr val="00809E"/>
      </a:accent3>
      <a:accent4>
        <a:srgbClr val="B34C30"/>
      </a:accent4>
      <a:accent5>
        <a:srgbClr val="008941"/>
      </a:accent5>
      <a:accent6>
        <a:srgbClr val="49832C"/>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REN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d0341ba-9b37-4996-b7f1-9dc22e672da9">
      <UserInfo>
        <DisplayName>Natalie Johnson</DisplayName>
        <AccountId>393</AccountId>
        <AccountType/>
      </UserInfo>
      <UserInfo>
        <DisplayName>Tania Mercure</DisplayName>
        <AccountId>6401</AccountId>
        <AccountType/>
      </UserInfo>
      <UserInfo>
        <DisplayName>Pamela Lloyd-Owen</DisplayName>
        <AccountId>50</AccountId>
        <AccountType/>
      </UserInfo>
      <UserInfo>
        <DisplayName>Daniel Rubinstein</DisplayName>
        <AccountId>25</AccountId>
        <AccountType/>
      </UserInfo>
    </SharedWithUsers>
    <lcf76f155ced4ddcb4097134ff3c332f xmlns="385a1d54-0299-4849-bcde-018a1b397deb">
      <Terms xmlns="http://schemas.microsoft.com/office/infopath/2007/PartnerControls"/>
    </lcf76f155ced4ddcb4097134ff3c332f>
    <TaxCatchAll xmlns="5d0341ba-9b37-4996-b7f1-9dc22e672da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9724F29FC61742AF1570B2E742F55B" ma:contentTypeVersion="18" ma:contentTypeDescription="Create a new document." ma:contentTypeScope="" ma:versionID="ff64c92fa61b95bbfd34e79a5873337a">
  <xsd:schema xmlns:xsd="http://www.w3.org/2001/XMLSchema" xmlns:xs="http://www.w3.org/2001/XMLSchema" xmlns:p="http://schemas.microsoft.com/office/2006/metadata/properties" xmlns:ns2="385a1d54-0299-4849-bcde-018a1b397deb" xmlns:ns3="5d0341ba-9b37-4996-b7f1-9dc22e672da9" targetNamespace="http://schemas.microsoft.com/office/2006/metadata/properties" ma:root="true" ma:fieldsID="3900a9f51507a45d15380407ef5f9067" ns2:_="" ns3:_="">
    <xsd:import namespace="385a1d54-0299-4849-bcde-018a1b397deb"/>
    <xsd:import namespace="5d0341ba-9b37-4996-b7f1-9dc22e672d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5a1d54-0299-4849-bcde-018a1b397d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7ba914-f169-47ff-a93b-9f4ea1b730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0341ba-9b37-4996-b7f1-9dc22e672da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3c73e98-344e-40e1-8e5e-12cc5b9be5c4}" ma:internalName="TaxCatchAll" ma:showField="CatchAllData" ma:web="5d0341ba-9b37-4996-b7f1-9dc22e672d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DBB914-7BF8-4436-B301-2B85EFAEEA56}">
  <ds:schemaRefs>
    <ds:schemaRef ds:uri="http://schemas.microsoft.com/sharepoint/v3/contenttype/forms"/>
  </ds:schemaRefs>
</ds:datastoreItem>
</file>

<file path=customXml/itemProps2.xml><?xml version="1.0" encoding="utf-8"?>
<ds:datastoreItem xmlns:ds="http://schemas.openxmlformats.org/officeDocument/2006/customXml" ds:itemID="{16A0E500-CC23-4151-BB70-60D218583AC5}">
  <ds:schemaRefs>
    <ds:schemaRef ds:uri="385a1d54-0299-4849-bcde-018a1b397deb"/>
    <ds:schemaRef ds:uri="5d0341ba-9b37-4996-b7f1-9dc22e672da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C14E386-E44D-491F-A083-C8C8CF9D8737}">
  <ds:schemaRefs>
    <ds:schemaRef ds:uri="385a1d54-0299-4849-bcde-018a1b397deb"/>
    <ds:schemaRef ds:uri="5d0341ba-9b37-4996-b7f1-9dc22e672d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743</Words>
  <Application>Microsoft Office PowerPoint</Application>
  <PresentationFormat>Widescreen</PresentationFormat>
  <Paragraphs>71</Paragraphs>
  <Slides>10</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Aptos</vt:lpstr>
      <vt:lpstr>Gotham-Book</vt:lpstr>
      <vt:lpstr>Arial</vt:lpstr>
      <vt:lpstr>Calibri</vt:lpstr>
      <vt:lpstr>ENGLISH - title</vt:lpstr>
      <vt:lpstr>ENGLISH</vt:lpstr>
      <vt:lpstr>FRENCH</vt:lpstr>
      <vt:lpstr>PowerPoint Presentation</vt:lpstr>
      <vt:lpstr>Context</vt:lpstr>
      <vt:lpstr>Advocacy Discussion – National Prosperity Partnership</vt:lpstr>
      <vt:lpstr>Key Issues for Federal Election 2025</vt:lpstr>
      <vt:lpstr>Advocacy Updates</vt:lpstr>
      <vt:lpstr>Board Meeting – Decisions Taken</vt:lpstr>
      <vt:lpstr>Board Meeting –  Resolutions Adopted (1 of 2)</vt:lpstr>
      <vt:lpstr>Board Meeting –  Resolutions Adopted (2 of 2)</vt:lpstr>
      <vt:lpstr>Next FCM Board Meeting + Annual Conference</vt:lpstr>
      <vt:lpstr>Stronger Together – Your Federal Election Hub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Ellis</dc:creator>
  <cp:lastModifiedBy>Lorcan Archer</cp:lastModifiedBy>
  <cp:revision>2</cp:revision>
  <cp:lastPrinted>2023-03-08T20:49:57Z</cp:lastPrinted>
  <dcterms:created xsi:type="dcterms:W3CDTF">2017-06-08T14:51:56Z</dcterms:created>
  <dcterms:modified xsi:type="dcterms:W3CDTF">2025-04-10T15:24:20Z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0x010100C49724F29FC61742AF1570B2E742F55B</vt:lpwstr>
  </property>
  <property fmtid="{D5CDD505-2E9C-101B-9397-08002B2CF9AE}" pid="3" name="Order">
    <vt:r8>100</vt:r8>
  </property>
  <property fmtid="{D5CDD505-2E9C-101B-9397-08002B2CF9AE}" pid="4" name="MediaServiceImageTags">
    <vt:lpwstr/>
  </property>
</Properties>
</file>